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06245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319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18 ақпан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күндіз аздаған қар жауады, жаяу бұрқасын, көктайғақ күтіледі. Жел,</a:t>
            </a:r>
            <a:r>
              <a:rPr lang="kk-KZ" sz="1300" dirty="0">
                <a:effectLst/>
                <a:latin typeface="Times New Roman" panose="02020603050405020304" pitchFamily="18" charset="0"/>
                <a:ea typeface="Calibri" panose="020F0502020204030204" pitchFamily="34" charset="0"/>
              </a:rPr>
              <a:t> күші 9-14, түнде екпіні 15-18 м/с. Ауа температурасы түнде 6-8, </a:t>
            </a:r>
            <a:r>
              <a:rPr lang="kk-KZ" sz="1300" dirty="0">
                <a:latin typeface="Times New Roman" panose="02020603050405020304" pitchFamily="18" charset="0"/>
                <a:ea typeface="Calibri" panose="020F0502020204030204" pitchFamily="34" charset="0"/>
              </a:rPr>
              <a:t>күндіз 2-4</a:t>
            </a:r>
            <a:r>
              <a:rPr lang="kk-KZ" sz="1300" dirty="0">
                <a:effectLst/>
                <a:latin typeface="Times New Roman" panose="02020603050405020304" pitchFamily="18" charset="0"/>
                <a:ea typeface="Calibri" panose="020F0502020204030204" pitchFamily="34" charset="0"/>
              </a:rPr>
              <a:t> 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kk-KZ" sz="1300" dirty="0">
                <a:effectLst/>
                <a:latin typeface="Times New Roman" panose="02020603050405020304" pitchFamily="18" charset="0"/>
                <a:ea typeface="Calibri" panose="020F0502020204030204" pitchFamily="34" charset="0"/>
              </a:rPr>
              <a:t>.</a:t>
            </a:r>
          </a:p>
          <a:p>
            <a:pPr indent="182563" algn="just"/>
            <a:r>
              <a:rPr lang="kk-KZ" sz="1300" dirty="0">
                <a:effectLst/>
                <a:latin typeface="Times New Roman" panose="02020603050405020304" pitchFamily="18" charset="0"/>
                <a:ea typeface="Calibri" panose="020F0502020204030204" pitchFamily="34" charset="0"/>
              </a:rPr>
              <a:t> </a:t>
            </a: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19</a:t>
            </a:r>
            <a:r>
              <a:rPr lang="kk-KZ" sz="1300" b="1" dirty="0">
                <a:solidFill>
                  <a:srgbClr val="000000"/>
                </a:solidFill>
                <a:latin typeface="Times New Roman" panose="02020603050405020304" pitchFamily="18" charset="0"/>
                <a:cs typeface="Times New Roman" panose="02020603050405020304" pitchFamily="18" charset="0"/>
              </a:rPr>
              <a:t> ақпан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18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ru-RU" sz="1000" b="1" dirty="0" err="1">
                <a:solidFill>
                  <a:srgbClr val="000000"/>
                </a:solidFill>
                <a:latin typeface="Times New Roman" panose="02020603050405020304" pitchFamily="18" charset="0"/>
                <a:cs typeface="Times New Roman" panose="02020603050405020304" pitchFamily="18" charset="0"/>
              </a:rPr>
              <a:t>ақпанның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қар жауады, жаяу бұрқасын күтіледі</a:t>
            </a:r>
            <a:r>
              <a:rPr lang="kk-KZ" sz="1300" dirty="0">
                <a:effectLst/>
                <a:latin typeface="Times New Roman" panose="02020603050405020304" pitchFamily="18" charset="0"/>
                <a:ea typeface="Calibri" panose="020F0502020204030204" pitchFamily="34" charset="0"/>
              </a:rPr>
              <a:t>.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сейілуіне</a:t>
            </a:r>
            <a:r>
              <a:rPr lang="kk-KZ" altLang="en-US" sz="1300" i="1" dirty="0">
                <a:solidFill>
                  <a:schemeClr val="tx1"/>
                </a:solidFill>
                <a:latin typeface="Times New Roman" pitchFamily="18" charset="0"/>
                <a:cs typeface="Times New Roman" pitchFamily="18" charset="0"/>
                <a:sym typeface="+mn-ea"/>
              </a:rPr>
              <a:t> ықпал етеді.</a:t>
            </a: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ru-RU" altLang="ru-RU" sz="1100" b="1" dirty="0" err="1">
                <a:latin typeface="Times New Roman" panose="02020603050405020304" pitchFamily="18" charset="0"/>
                <a:cs typeface="Times New Roman" panose="02020603050405020304" pitchFamily="18" charset="0"/>
              </a:rPr>
              <a:t>ақпанда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62055915"/>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18040</TotalTime>
  <Words>590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3431</cp:revision>
  <cp:lastPrinted>2021-07-01T07:38:07Z</cp:lastPrinted>
  <dcterms:created xsi:type="dcterms:W3CDTF">2018-03-27T06:03:00Z</dcterms:created>
  <dcterms:modified xsi:type="dcterms:W3CDTF">2025-02-17T07:31:36Z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