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8286000"/>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2025 ж. 18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6" y="2459503"/>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жиналуына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705021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val="3583770891"/>
                    </a:ext>
                  </a:extLst>
                </a:gridCol>
                <a:gridCol w="1403905">
                  <a:extLst>
                    <a:ext uri="{9D8B030D-6E8A-4147-A177-3AD203B41FA5}">
                      <a16:colId xmlns:a16="http://schemas.microsoft.com/office/drawing/2014/main" val="1276116030"/>
                    </a:ext>
                  </a:extLst>
                </a:gridCol>
                <a:gridCol w="1409411">
                  <a:extLst>
                    <a:ext uri="{9D8B030D-6E8A-4147-A177-3AD203B41FA5}">
                      <a16:colId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6476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25052</TotalTime>
  <Words>655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4666</cp:revision>
  <cp:lastPrinted>2021-07-01T07:38:07Z</cp:lastPrinted>
  <dcterms:created xsi:type="dcterms:W3CDTF">2018-03-27T06:03:00Z</dcterms:created>
  <dcterms:modified xsi:type="dcterms:W3CDTF">2025-02-17T08:05:16Z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