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719336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№48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а</a:t>
            </a:r>
            <a:r>
              <a:rPr lang="kk-KZ" sz="1200" b="1" dirty="0">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Жел шығыстан, оңтүстік-шығыстан соғады, күші 1-6 м/с. Ауа температурасы түнде 15-17°, күндіз 6-8° аяз болады.</a:t>
            </a:r>
          </a:p>
          <a:p>
            <a:pPr algn="just">
              <a:spcBef>
                <a:spcPts val="0"/>
              </a:spcBef>
              <a:defRPr/>
            </a:pPr>
            <a:endParaRPr lang="kk-KZ" sz="5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a:t>
            </a:r>
            <a:r>
              <a:rPr lang="kk-KZ" altLang="ru-RU" sz="1200" b="1" dirty="0">
                <a:latin typeface="Times New Roman" pitchFamily="18" charset="0"/>
                <a:cs typeface="Times New Roman" pitchFamily="18" charset="0"/>
              </a:rPr>
              <a:t> 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ақпан</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Аздаған бұлтты, жауын-шашынсыз. Жел оңтүстік-шығыстан, күші 1-6 м/с. Ауа температурасы 16-18°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18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157268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0,392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0,275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18556</TotalTime>
  <Words>605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3220</cp:revision>
  <cp:lastPrinted>2021-07-01T03:56:27Z</cp:lastPrinted>
  <dcterms:created xsi:type="dcterms:W3CDTF">2018-03-27T06:03:00Z</dcterms:created>
  <dcterms:modified xsi:type="dcterms:W3CDTF">2025-02-17T08:29:28Z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