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97457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48</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a:t>
            </a:r>
            <a:r>
              <a:rPr lang="kk-KZ" altLang="ru-RU" sz="1200" b="1" dirty="0">
                <a:latin typeface="Times New Roman" panose="02020603050405020304" pitchFamily="18" charset="0"/>
                <a:cs typeface="Times New Roman" panose="02020603050405020304" pitchFamily="18" charset="0"/>
              </a:rPr>
              <a:t> ақпанға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872000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0</a:t>
                      </a:r>
                      <a:r>
                        <a:rPr lang="kk-KZ" sz="1000" dirty="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18</a:t>
            </a:r>
            <a:r>
              <a:rPr lang="kk-KZ" altLang="ru-RU" sz="1200" b="1" dirty="0">
                <a:latin typeface="Times New Roman" panose="02020603050405020304" pitchFamily="18" charset="0"/>
                <a:cs typeface="Times New Roman" panose="02020603050405020304" pitchFamily="18" charset="0"/>
              </a:rPr>
              <a:t> ақпанға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17 ақпаннан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 ақпанға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Оңтүстік-шығыстан жел соғады, күші 5-10 м/с. Ауа температурасы түнде 3-5 градус аяз, күндіз      11-13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19 ақпанға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2025 ж.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18</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ақпаннан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19 ақпан</a:t>
            </a:r>
            <a:r>
              <a:rPr lang="ru-RU" altLang="ru-RU" sz="1200" b="1" dirty="0" err="1">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 (жаңбыр, қар), тұман болады</a:t>
            </a:r>
            <a:r>
              <a:rPr lang="uz-Cyrl-UZ" sz="1100" dirty="0">
                <a:latin typeface="Times New Roman" pitchFamily="18" charset="0"/>
                <a:cs typeface="Times New Roman" pitchFamily="18" charset="0"/>
              </a:rPr>
              <a:t>. Оңтүстік-шығыстан </a:t>
            </a:r>
            <a:r>
              <a:rPr lang="kk-KZ" sz="1100" dirty="0">
                <a:latin typeface="Times New Roman" pitchFamily="18" charset="0"/>
                <a:cs typeface="Times New Roman" pitchFamily="18" charset="0"/>
              </a:rPr>
              <a:t>жел соғады, күші  5-10 м/с. Ауа температурасы  0-2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a:solidFill>
                  <a:schemeClr val="tx1"/>
                </a:solidFill>
                <a:latin typeface="Times New Roman" panose="02020603050405020304" pitchFamily="18" charset="0"/>
                <a:cs typeface="Times New Roman" panose="02020603050405020304" pitchFamily="18" charset="0"/>
              </a:rPr>
              <a:t>18 </a:t>
            </a:r>
            <a:r>
              <a:rPr lang="ru-RU" sz="1100" dirty="0" err="1">
                <a:solidFill>
                  <a:schemeClr val="tx1"/>
                </a:solidFill>
                <a:latin typeface="Times New Roman" panose="02020603050405020304" pitchFamily="18" charset="0"/>
                <a:cs typeface="Times New Roman" panose="02020603050405020304" pitchFamily="18" charset="0"/>
              </a:rPr>
              <a:t>ақпаннан, </a:t>
            </a:r>
            <a:r>
              <a:rPr lang="ru-RU" sz="1100" dirty="0">
                <a:solidFill>
                  <a:schemeClr val="tx1"/>
                </a:solidFill>
                <a:latin typeface="Times New Roman" panose="02020603050405020304" pitchFamily="18" charset="0"/>
                <a:cs typeface="Times New Roman" panose="02020603050405020304" pitchFamily="18" charset="0"/>
              </a:rPr>
              <a:t>19 </a:t>
            </a:r>
            <a:r>
              <a:rPr lang="ru-RU" sz="1100" dirty="0" err="1">
                <a:solidFill>
                  <a:schemeClr val="tx1"/>
                </a:solidFill>
                <a:latin typeface="Times New Roman" panose="02020603050405020304" pitchFamily="18" charset="0"/>
                <a:cs typeface="Times New Roman" panose="02020603050405020304" pitchFamily="18" charset="0"/>
              </a:rPr>
              <a:t>ақпанға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13955</TotalTime>
  <Words>625</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3561</cp:revision>
  <cp:lastPrinted>2021-07-01T03:56:27Z</cp:lastPrinted>
  <dcterms:created xsi:type="dcterms:W3CDTF">2018-03-27T06:03:00Z</dcterms:created>
  <dcterms:modified xsi:type="dcterms:W3CDTF">2025-02-17T07:21:07Z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