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43389775"/>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a:t>
            </a:r>
            <a:r>
              <a:rPr lang=""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cs typeface="Times New Roman" panose="02020603050405020304" pitchFamily="18" charset="0"/>
              </a:rPr>
              <a:t>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оңтүстік-шығыстан, оңтүстіктен соғады, күші 2-7 м/с. Ауа температурасы түнде 15-17°, күндіз 5-7° аяз болады.</a:t>
            </a:r>
            <a:endParaRPr lang="kk-KZ" sz="11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 а</a:t>
            </a:r>
            <a:r>
              <a:rPr lang="kk-KZ" altLang="ru-RU" sz="1200" b="1" dirty="0">
                <a:latin typeface="Times New Roman" pitchFamily="18" charset="0"/>
                <a:cs typeface="Times New Roman" pitchFamily="18" charset="0"/>
              </a:rPr>
              <a:t>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ақпан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оңтүстік-шығыстан соғады, күші 2-7 м/с. Ауа температурасы 16-18°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2317" y="2260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18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2317" y="31641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60277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3421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18615</TotalTime>
  <Words>617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3283</cp:revision>
  <cp:lastPrinted>2021-07-01T03:56:27Z</cp:lastPrinted>
  <dcterms:created xsi:type="dcterms:W3CDTF">2018-03-27T06:03:00Z</dcterms:created>
  <dcterms:modified xsi:type="dcterms:W3CDTF">2025-02-17T08:29:57Z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