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114" d="100"/>
          <a:sy n="114" d="100"/>
        </p:scale>
        <p:origin x="2261"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558236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870455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9"/>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17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таңертең тұман. Оңтүстіктен</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8-10 аяз. </a:t>
            </a:r>
          </a:p>
          <a:p>
            <a:pPr algn="ctr"/>
            <a:r>
              <a:rPr lang="ru-RU" sz="1100" b="1" kern="1400" dirty="0">
                <a:latin typeface="Times New Roman" panose="02020603050405020304" pitchFamily="18" charset="0"/>
                <a:cs typeface="Times New Roman" panose="02020603050405020304" pitchFamily="18" charset="0"/>
              </a:rPr>
              <a:t>19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18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19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Тұман. Оңтүстіктен  </a:t>
            </a:r>
            <a:r>
              <a:rPr lang="ru-RU" sz="1100" kern="1400" dirty="0">
                <a:solidFill>
                  <a:srgbClr val="000000"/>
                </a:solidFill>
                <a:latin typeface="Times New Roman" panose="02020603050405020304" pitchFamily="18" charset="0"/>
                <a:cs typeface="Times New Roman" panose="02020603050405020304" pitchFamily="18" charset="0"/>
              </a:rPr>
              <a:t>жел соғады,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5-10 </a:t>
            </a:r>
            <a:r>
              <a:rPr lang="ru-RU"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19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prstClr val="black"/>
                </a:solidFill>
                <a:latin typeface="Times New Roman" panose="02020603050405020304" pitchFamily="18" charset="0"/>
                <a:cs typeface="Times New Roman" panose="02020603050405020304" pitchFamily="18" charset="0"/>
              </a:rPr>
              <a:t>жо</a:t>
            </a:r>
            <a:r>
              <a:rPr lang="kk-KZ" sz="1100" b="1" dirty="0">
                <a:solidFill>
                  <a:prstClr val="black"/>
                </a:solidFill>
                <a:latin typeface="Times New Roman" panose="02020603050405020304" pitchFamily="18" charset="0"/>
                <a:cs typeface="Times New Roman" panose="02020603050405020304" pitchFamily="18" charset="0"/>
              </a:rPr>
              <a:t>ғ</a:t>
            </a:r>
            <a:r>
              <a:rPr lang="ru-RU" sz="1100" b="1" dirty="0">
                <a:solidFill>
                  <a:prstClr val="black"/>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37914</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6005</cp:revision>
  <cp:lastPrinted>2023-01-16T10:13:34Z</cp:lastPrinted>
  <dcterms:created xsi:type="dcterms:W3CDTF">2018-03-27T06:03:00Z</dcterms:created>
  <dcterms:modified xsi:type="dcterms:W3CDTF">2025-02-17T08:10:40Z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