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53206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27713099"/>
              </p:ext>
            </p:extLst>
          </p:nvPr>
        </p:nvGraphicFramePr>
        <p:xfrm>
          <a:off x="5037714" y="4594056"/>
          <a:ext cx="4667576" cy="182975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368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43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a:solidFill>
                            <a:srgbClr val="000000"/>
                          </a:solidFill>
                          <a:effectLst/>
                          <a:latin typeface="Times New Roman" panose="02020603050405020304" pitchFamily="18" charset="0"/>
                        </a:rPr>
                        <a:t>34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sng"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18 ақпанға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17 </a:t>
            </a:r>
            <a:r>
              <a:rPr lang="ru-RU" alt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18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жауын-шашынсыз. Кей уақытта тұман. Жел солтүстік-шығыстан 7-12 м/с. Ауаның температурасы түнде 3-5 аяз, күндіз 5-7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19 ақпанға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18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19 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  Аздаған бұлтты, жауын-шашынсыз. Кей уақытта тұман. Жел солтүстік-шығыстан 7-12 м/с. Ауаның температурасы түнде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2025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18 </a:t>
            </a:r>
            <a:r>
              <a:rPr lang="ru-RU" sz="1200" dirty="0" err="1">
                <a:solidFill>
                  <a:schemeClr val="tx1"/>
                </a:solidFill>
                <a:latin typeface="Times New Roman" pitchFamily="18" charset="0"/>
                <a:cs typeface="Times New Roman" pitchFamily="18" charset="0"/>
              </a:rPr>
              <a:t>ақпан</a:t>
            </a:r>
            <a:r>
              <a:rPr lang="ru-RU" sz="1200" dirty="0">
                <a:solidFill>
                  <a:schemeClr val="tx1"/>
                </a:solidFill>
                <a:latin typeface="Times New Roman" pitchFamily="18" charset="0"/>
                <a:cs typeface="Times New Roman" pitchFamily="18" charset="0"/>
              </a:rPr>
              <a:t>, 19 </a:t>
            </a:r>
            <a:r>
              <a:rPr lang="ru-RU" sz="1200" dirty="0" err="1">
                <a:solidFill>
                  <a:schemeClr val="tx1"/>
                </a:solidFill>
                <a:latin typeface="Times New Roman" pitchFamily="18" charset="0"/>
                <a:cs typeface="Times New Roman" pitchFamily="18" charset="0"/>
              </a:rPr>
              <a:t>ақпанға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21310657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a:latin typeface="Times New Roman" panose="02020603050405020304" pitchFamily="18" charset="0"/>
                            <a:cs typeface="Times New Roman" panose="02020603050405020304" pitchFamily="18" charset="0"/>
                          </a:rPr>
                          <a:t>Метеоболжау</a:t>
                        </a:r>
                        <a:r>
                          <a:rPr lang="ru-RU" sz="800" b="0" dirty="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a:latin typeface="Times New Roman" panose="02020603050405020304" pitchFamily="18" charset="0"/>
                            <a:cs typeface="Times New Roman" panose="02020603050405020304" pitchFamily="18" charset="0"/>
                            <a:hlinkClick r:id="rId2"/>
                          </a:rPr>
                          <a:t>omp_kzo@meteo.kz</a:t>
                        </a:r>
                        <a:br>
                          <a:rPr lang="ru-RU" altLang="x-none" sz="800" b="0" dirty="0">
                            <a:latin typeface="Times New Roman" panose="02020603050405020304" pitchFamily="18" charset="0"/>
                            <a:cs typeface="Times New Roman" panose="02020603050405020304" pitchFamily="18" charset="0"/>
                          </a:rPr>
                        </a:br>
                        <a:r>
                          <a:rPr lang="ru-RU" altLang="x-none" sz="800" b="0" dirty="0" err="1">
                            <a:latin typeface="Times New Roman" panose="02020603050405020304" pitchFamily="18" charset="0"/>
                            <a:cs typeface="Times New Roman" panose="02020603050405020304" pitchFamily="18" charset="0"/>
                          </a:rPr>
                          <a:t>Баймаганбетова</a:t>
                        </a:r>
                        <a:r>
                          <a:rPr lang="kk-KZ" altLang="x-none" sz="800" b="0" baseline="0" dirty="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15379</TotalTime>
  <Words>573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3495</cp:revision>
  <cp:lastPrinted>2021-07-01T07:38:07Z</cp:lastPrinted>
  <dcterms:created xsi:type="dcterms:W3CDTF">2018-03-27T06:03:00Z</dcterms:created>
  <dcterms:modified xsi:type="dcterms:W3CDTF">2025-02-17T08:01:31Z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