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18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2025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17 </a:t>
            </a:r>
            <a:r>
              <a:rPr lang="ru-RU" sz="1050" b="1" dirty="0" err="1">
                <a:latin typeface="Times New Roman" pitchFamily="18" charset="0"/>
                <a:cs typeface="Times New Roman" pitchFamily="18" charset="0"/>
              </a:rPr>
              <a:t>қантар 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18</a:t>
            </a:r>
            <a:r>
              <a:rPr lang="kk-KZ" altLang="ru-RU" sz="1050" b="1" dirty="0">
                <a:latin typeface="Times New Roman" pitchFamily="18" charset="0"/>
                <a:ea typeface="Times New Roman KZ" pitchFamily="18" charset="0"/>
                <a:cs typeface="Times New Roman" pitchFamily="18" charset="0"/>
              </a:rPr>
              <a:t> ақпан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Түнде және таңертең кей уақыттарда тұман. Солтүстік-шығыстан жел </a:t>
            </a:r>
            <a:r>
              <a:rPr lang="kk-KZ" sz="1200" dirty="0">
                <a:latin typeface="Times New Roman" pitchFamily="18" charset="0"/>
                <a:cs typeface="Times New Roman" pitchFamily="18" charset="0"/>
              </a:rPr>
              <a:t>соғады, күші 2-7 м/с. Ауа температурасы түнде 18-20 градус аяз, күндіз 0-2 градус жылы.</a:t>
            </a:r>
          </a:p>
          <a:p>
            <a:pPr algn="ctr"/>
            <a:r>
              <a:rPr lang="kk-KZ" altLang="ru-RU" sz="1200" b="1" dirty="0">
                <a:latin typeface="Times New Roman" pitchFamily="18" charset="0"/>
                <a:ea typeface="Times New Roman KZ" pitchFamily="18" charset="0"/>
                <a:cs typeface="Times New Roman" pitchFamily="18" charset="0"/>
              </a:rPr>
              <a:t>19 ақпанға</a:t>
            </a:r>
          </a:p>
          <a:p>
            <a:pPr marL="228600" indent="-228600" algn="ctr"/>
            <a:r>
              <a:rPr lang="ru-RU" sz="1050" b="1" dirty="0">
                <a:latin typeface="Times New Roman" pitchFamily="18" charset="0"/>
                <a:ea typeface="Times New Roman KZ" pitchFamily="18" charset="0"/>
                <a:cs typeface="Times New Roman" pitchFamily="18" charset="0"/>
              </a:rPr>
              <a:t>2025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18 </a:t>
            </a:r>
            <a:r>
              <a:rPr lang="ru-RU" sz="1050" b="1" dirty="0" err="1">
                <a:latin typeface="Times New Roman" pitchFamily="18" charset="0"/>
                <a:ea typeface="Times New Roman KZ" pitchFamily="18" charset="0"/>
                <a:cs typeface="Times New Roman" pitchFamily="18" charset="0"/>
              </a:rPr>
              <a:t>ақпан</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19 а</a:t>
            </a:r>
            <a:r>
              <a:rPr lang="kk-KZ" altLang="ru-RU" sz="1050" b="1" dirty="0">
                <a:latin typeface="Times New Roman" pitchFamily="18" charset="0"/>
                <a:ea typeface="Times New Roman KZ" pitchFamily="18" charset="0"/>
                <a:cs typeface="Times New Roman" pitchFamily="18" charset="0"/>
              </a:rPr>
              <a:t>қпан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a:t>
            </a:r>
            <a:r>
              <a:rPr lang="ru-RU" sz="1200" dirty="0">
                <a:latin typeface="Times New Roman KZ" pitchFamily="18" charset="0"/>
                <a:ea typeface="Times New Roman KZ" pitchFamily="18" charset="0"/>
              </a:rPr>
              <a:t> </a:t>
            </a:r>
            <a:r>
              <a:rPr lang="kk-KZ" sz="1200" dirty="0">
                <a:latin typeface="Times New Roman KZ" pitchFamily="18" charset="0"/>
                <a:ea typeface="Times New Roman KZ" pitchFamily="18" charset="0"/>
              </a:rPr>
              <a:t>Солтүстік-шығыстан жел </a:t>
            </a:r>
            <a:r>
              <a:rPr lang="kk-KZ" sz="1200" dirty="0">
                <a:latin typeface="Times New Roman" pitchFamily="18" charset="0"/>
                <a:cs typeface="Times New Roman" pitchFamily="18" charset="0"/>
              </a:rPr>
              <a:t>соғады, күші 2-7 м/с. Ауа температурасы түнде 18-20 градус аяз.</a:t>
            </a:r>
            <a:r>
              <a:rPr lang="ru-RU" sz="1200" dirty="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2025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18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 19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қантар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2548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(ша</a:t>
                      </a:r>
                      <a:r>
                        <a:rPr lang="kk-KZ" sz="1000" dirty="0">
                          <a:solidFill>
                            <a:schemeClr val="tx1"/>
                          </a:solidFill>
                          <a:latin typeface="Times New Roman" panose="02020603050405020304" pitchFamily="18" charset="0"/>
                          <a:cs typeface="Times New Roman" panose="02020603050405020304" pitchFamily="18" charset="0"/>
                        </a:rPr>
                        <a:t>ң)</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a:solidFill>
                  <a:srgbClr val="000000"/>
                </a:solidFill>
                <a:latin typeface="Times New Roman" panose="02020603050405020304" pitchFamily="18" charset="0"/>
                <a:cs typeface="Times New Roman" panose="02020603050405020304" pitchFamily="18" charset="0"/>
              </a:rPr>
              <a:t> Абдуалиева М.А</a:t>
            </a:r>
            <a:r>
              <a:rPr lang="ru-RU" altLang="ru-RU" sz="1400" b="1" i="1" dirty="0">
                <a:solidFill>
                  <a:srgbClr val="000000"/>
                </a:solidFill>
                <a:latin typeface="Times New Roman" panose="02020603050405020304" pitchFamily="18" charset="0"/>
                <a:cs typeface="Times New Roman" panose="02020603050405020304" pitchFamily="18" charset="0"/>
              </a:rPr>
              <a:t>.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20600</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4820</cp:revision>
  <cp:lastPrinted>2021-07-01T03:56:27Z</cp:lastPrinted>
  <dcterms:created xsi:type="dcterms:W3CDTF">2018-03-27T06:03:00Z</dcterms:created>
  <dcterms:modified xsi:type="dcterms:W3CDTF">2025-02-17T07:12:34Z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