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059170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17</a:t>
                      </a:r>
                      <a:r>
                        <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18</a:t>
            </a:r>
            <a:r>
              <a:rPr lang="kk-KZ" sz="1200" b="1" dirty="0">
                <a:solidFill>
                  <a:prstClr val="black"/>
                </a:solidFill>
                <a:latin typeface="Times New Roman" panose="02020603050405020304" pitchFamily="18" charset="0"/>
                <a:cs typeface="Times New Roman" panose="02020603050405020304" pitchFamily="18" charset="0"/>
              </a:rPr>
              <a:t> ақпан</a:t>
            </a:r>
          </a:p>
          <a:p>
            <a:pPr lvl="0" algn="ctr"/>
            <a:r>
              <a:rPr lang="kk-KZ" sz="1200" b="1" dirty="0">
                <a:solidFill>
                  <a:prstClr val="black"/>
                </a:solidFill>
                <a:latin typeface="Times New Roman" panose="02020603050405020304" pitchFamily="18" charset="0"/>
                <a:cs typeface="Times New Roman" panose="02020603050405020304" pitchFamily="18" charset="0"/>
              </a:rPr>
              <a:t>17 ақпан</a:t>
            </a:r>
            <a:r>
              <a:rPr lang="kk-KZ" altLang="ru-RU" sz="1200" b="1" dirty="0">
                <a:solidFill>
                  <a:prstClr val="black"/>
                </a:solidFill>
                <a:latin typeface="Times New Roman" panose="02020603050405020304" pitchFamily="18" charset="0"/>
                <a:cs typeface="Times New Roman" panose="02020603050405020304" pitchFamily="18" charset="0"/>
              </a:rPr>
              <a:t> сағ. 20-ден </a:t>
            </a:r>
            <a:r>
              <a:rPr lang="kk-KZ" sz="1200" b="1" dirty="0">
                <a:solidFill>
                  <a:prstClr val="black"/>
                </a:solidFill>
                <a:latin typeface="Times New Roman" panose="02020603050405020304" pitchFamily="18" charset="0"/>
                <a:cs typeface="Times New Roman" panose="02020603050405020304" pitchFamily="18" charset="0"/>
              </a:rPr>
              <a:t>бастап</a:t>
            </a:r>
            <a:r>
              <a:rPr lang="kk-KZ" altLang="ru-RU" sz="1200" b="1" dirty="0">
                <a:solidFill>
                  <a:prstClr val="black"/>
                </a:solidFill>
                <a:latin typeface="Times New Roman" panose="02020603050405020304" pitchFamily="18" charset="0"/>
                <a:cs typeface="Times New Roman" panose="02020603050405020304" pitchFamily="18" charset="0"/>
              </a:rPr>
              <a:t> 18 </a:t>
            </a:r>
            <a:r>
              <a:rPr lang="kk-KZ" sz="1200" b="1" dirty="0">
                <a:solidFill>
                  <a:prstClr val="black"/>
                </a:solidFill>
                <a:latin typeface="Times New Roman" panose="02020603050405020304" pitchFamily="18" charset="0"/>
                <a:cs typeface="Times New Roman" panose="02020603050405020304" pitchFamily="18" charset="0"/>
              </a:rPr>
              <a:t>ақпан </a:t>
            </a:r>
            <a:r>
              <a:rPr lang="kk-KZ" altLang="ru-RU" sz="1200" b="1" dirty="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19 ақпан</a:t>
            </a:r>
          </a:p>
          <a:p>
            <a:pPr algn="just"/>
            <a:r>
              <a:rPr lang="kk-KZ" sz="1200" b="1" dirty="0">
                <a:solidFill>
                  <a:prstClr val="black"/>
                </a:solidFill>
                <a:latin typeface="Times New Roman" panose="02020603050405020304" pitchFamily="18" charset="0"/>
                <a:cs typeface="Times New Roman" panose="02020603050405020304" pitchFamily="18" charset="0"/>
              </a:rPr>
              <a:t> 18 ақпан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19 ақпан </a:t>
            </a:r>
            <a:r>
              <a:rPr lang="kk-KZ" altLang="ru-RU" sz="1200" b="1" dirty="0">
                <a:solidFill>
                  <a:prstClr val="black"/>
                </a:solidFill>
                <a:latin typeface="Times New Roman" panose="02020603050405020304" pitchFamily="18" charset="0"/>
                <a:cs typeface="Times New Roman" panose="02020603050405020304" pitchFamily="18" charset="0"/>
              </a:rPr>
              <a:t>2025 ж.</a:t>
            </a:r>
            <a:r>
              <a:rPr lang="kk-KZ" sz="1200" b="1" dirty="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Солтүстік-батыстан</a:t>
            </a:r>
            <a:r>
              <a:rPr lang="kk-KZ" sz="1200" dirty="0">
                <a:solidFill>
                  <a:prstClr val="black"/>
                </a:solidFill>
                <a:latin typeface="Times New Roman" panose="02020603050405020304" pitchFamily="18" charset="0"/>
                <a:cs typeface="Times New Roman" panose="02020603050405020304" pitchFamily="18" charset="0"/>
              </a:rPr>
              <a:t> 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7-12 </a:t>
            </a:r>
            <a:r>
              <a:rPr lang="ru-RU"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anose="02020603050405020304" pitchFamily="18" charset="0"/>
                <a:cs typeface="Times New Roman" panose="02020603050405020304" pitchFamily="18" charset="0"/>
              </a:rPr>
              <a:t> Ауа температурасы 23-25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7856495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17</a:t>
            </a:r>
            <a:r>
              <a:rPr lang="kk-KZ" sz="1200" b="1" dirty="0">
                <a:solidFill>
                  <a:prstClr val="black"/>
                </a:solidFill>
                <a:latin typeface="Times New Roman" panose="02020603050405020304" pitchFamily="18" charset="0"/>
                <a:cs typeface="Times New Roman" panose="02020603050405020304" pitchFamily="18" charset="0"/>
              </a:rPr>
              <a:t> ақпан</a:t>
            </a:r>
          </a:p>
          <a:p>
            <a:pPr algn="ctr"/>
            <a:r>
              <a:rPr lang="kk-KZ" sz="1200" b="1" kern="1400" dirty="0">
                <a:solidFill>
                  <a:srgbClr val="000000"/>
                </a:solidFill>
                <a:latin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19 </a:t>
            </a:r>
            <a:r>
              <a:rPr lang="ru-RU" sz="1200" dirty="0" err="1">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Э. </a:t>
            </a:r>
            <a:r>
              <a:rPr lang="ru-RU" altLang="ru-RU" sz="1200" b="1" i="1" dirty="0" err="1">
                <a:solidFill>
                  <a:srgbClr val="000000"/>
                </a:solidFill>
                <a:latin typeface="Times New Roman" panose="02020603050405020304" pitchFamily="18" charset="0"/>
                <a:cs typeface="Times New Roman" panose="02020603050405020304" pitchFamily="18" charset="0"/>
              </a:rPr>
              <a:t>Конысбай</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22704</TotalTime>
  <Words>612</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4541</cp:revision>
  <cp:lastPrinted>2021-07-01T07:38:07Z</cp:lastPrinted>
  <dcterms:created xsi:type="dcterms:W3CDTF">2018-03-27T06:03:00Z</dcterms:created>
  <dcterms:modified xsi:type="dcterms:W3CDTF">2025-02-17T08:00:49Z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