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varScale="1">
        <p:scale>
          <a:sx n="113" d="100"/>
          <a:sy n="113" d="100"/>
        </p:scale>
        <p:origin x="2285"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69375822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ақпан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1669980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a:solidFill>
                          <a:schemeClr val="tx1"/>
                        </a:solidFill>
                        <a:effectLst/>
                        <a:latin typeface="Times New Roman" pitchFamily="18" charset="0"/>
                        <a:cs typeface="Times New Roman" pitchFamily="18" charset="0"/>
                      </a:endParaRPr>
                    </a:p>
                    <a:p>
                      <a:pPr algn="ctr" fontAlgn="b"/>
                      <a:r>
                        <a:rPr lang="kk-KZ" sz="1000" b="0" i="0" u="none" strike="noStrike" dirty="0">
                          <a:solidFill>
                            <a:schemeClr val="tx1"/>
                          </a:solidFill>
                          <a:effectLst/>
                          <a:latin typeface="Times New Roman" pitchFamily="18" charset="0"/>
                          <a:cs typeface="Times New Roman" pitchFamily="18" charset="0"/>
                        </a:rPr>
                        <a:t>0,281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0,112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411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0,082</a:t>
                      </a:r>
                      <a:endParaRPr lang="en-US"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0,051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17</a:t>
            </a:r>
            <a:r>
              <a:rPr lang="kk-KZ" altLang="ru-RU" sz="1200" b="1" dirty="0">
                <a:latin typeface="Times New Roman" pitchFamily="18" charset="0"/>
                <a:cs typeface="Times New Roman" pitchFamily="18" charset="0"/>
              </a:rPr>
              <a:t> ақпанға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kk-KZ" altLang="ru-RU" sz="1200" b="1" dirty="0">
                <a:latin typeface="Times New Roman" pitchFamily="18" charset="0"/>
                <a:cs typeface="Times New Roman" pitchFamily="18" charset="0"/>
              </a:rPr>
              <a:t>18 ақпанға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17</a:t>
            </a:r>
            <a:r>
              <a:rPr lang="kk-KZ" altLang="ru-RU" sz="1200" b="1" dirty="0">
                <a:latin typeface="Times New Roman" pitchFamily="18" charset="0"/>
                <a:cs typeface="Times New Roman" pitchFamily="18" charset="0"/>
              </a:rPr>
              <a:t> ақпан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18 </a:t>
            </a:r>
            <a:r>
              <a:rPr lang="kk-KZ" altLang="ru-RU" sz="1200" b="1" dirty="0">
                <a:latin typeface="Times New Roman" pitchFamily="18" charset="0"/>
                <a:cs typeface="Times New Roman" pitchFamily="18" charset="0"/>
              </a:rPr>
              <a:t>ақпан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a:latin typeface="Times New Roman"/>
                <a:ea typeface="Times New Roman"/>
              </a:rPr>
              <a:t>Бұлтты, кей уақыттарда аздаған қар, жаяу бұрқасын. Солтүстік-шығыстан жел соғады, күші 9-14 м/с. Ауа температурасы түнде 6-8, күндіз 2-4 аяз.</a:t>
            </a:r>
          </a:p>
          <a:p>
            <a:pPr algn="ctr" eaLnBrk="1" hangingPunct="1"/>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18 </a:t>
            </a:r>
            <a:r>
              <a:rPr lang="ru-RU" altLang="ru-RU" sz="1200" b="1" dirty="0" err="1">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19 </a:t>
            </a:r>
            <a:r>
              <a:rPr lang="ru-RU" altLang="ru-RU" sz="1200" b="1" dirty="0" err="1">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r>
              <a:rPr lang="kk-KZ" sz="1200" kern="1400" dirty="0">
                <a:solidFill>
                  <a:prstClr val="black"/>
                </a:solidFill>
                <a:latin typeface="Times New Roman"/>
                <a:ea typeface="Times New Roman"/>
              </a:rPr>
              <a:t>Бұлтты, қар, жаяу бұрқасын.</a:t>
            </a:r>
            <a:r>
              <a:rPr lang="kk-KZ" sz="1200" kern="1400" dirty="0">
                <a:latin typeface="Times New Roman"/>
                <a:ea typeface="Times New Roman"/>
              </a:rPr>
              <a:t> Солтүстік-шығыстан</a:t>
            </a:r>
            <a:r>
              <a:rPr lang="kk-KZ" sz="1200" kern="1400" dirty="0">
                <a:solidFill>
                  <a:srgbClr val="000000"/>
                </a:solidFill>
                <a:latin typeface="Times New Roman"/>
                <a:ea typeface="Times New Roman"/>
              </a:rPr>
              <a:t> </a:t>
            </a:r>
            <a:r>
              <a:rPr lang="kk-KZ" sz="1200" kern="1400" dirty="0">
                <a:latin typeface="Times New Roman"/>
                <a:ea typeface="Times New Roman"/>
              </a:rPr>
              <a:t>жел соғады, күші 9-14 м/с. Ауа температурасы 8-10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236787"/>
            <a:ext cx="474305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kk-KZ"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kk-KZ" altLang="ru-RU" sz="1200" b="1" i="1">
                <a:solidFill>
                  <a:srgbClr val="000000"/>
                </a:solidFill>
                <a:latin typeface="Times New Roman" pitchFamily="18" charset="0"/>
                <a:cs typeface="Times New Roman" pitchFamily="18" charset="0"/>
              </a:rPr>
              <a:t>Казгулова А.</a:t>
            </a:r>
            <a:r>
              <a:rPr lang="ru-RU" altLang="ru-RU" sz="1200" b="1" i="1">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25400</TotalTime>
  <Words>612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4301</cp:revision>
  <cp:lastPrinted>2023-02-06T06:57:51Z</cp:lastPrinted>
  <dcterms:created xsi:type="dcterms:W3CDTF">2018-03-27T06:03:00Z</dcterms:created>
  <dcterms:modified xsi:type="dcterms:W3CDTF">2025-02-17T08:30:59Z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