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180396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17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75379" y="73652"/>
            <a:ext cx="4924443"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18 </a:t>
            </a:r>
            <a:r>
              <a:rPr lang="kk-KZ" altLang="ru-RU" sz="1200" b="1" dirty="0">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17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18 </a:t>
            </a:r>
            <a:r>
              <a:rPr lang="ru-RU" sz="1200" b="1" dirty="0" err="1">
                <a:latin typeface="Times New Roman" panose="02020603050405020304" pitchFamily="18" charset="0"/>
                <a:cs typeface="Times New Roman" panose="02020603050405020304" pitchFamily="18" charset="0"/>
              </a:rPr>
              <a:t>ақпан</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19 </a:t>
            </a:r>
            <a:r>
              <a:rPr lang="ru-RU" altLang="ru-RU" sz="1150" b="1" dirty="0" err="1">
                <a:latin typeface="Times New Roman" panose="02020603050405020304" pitchFamily="18" charset="0"/>
                <a:cs typeface="Times New Roman" panose="02020603050405020304" pitchFamily="18" charset="0"/>
              </a:rPr>
              <a:t>ақпанға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18 ақпан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19 </a:t>
            </a:r>
            <a:r>
              <a:rPr lang="ru-RU" sz="1150" b="1" dirty="0" err="1">
                <a:latin typeface="Times New Roman" panose="02020603050405020304" pitchFamily="18" charset="0"/>
                <a:cs typeface="Times New Roman" panose="02020603050405020304" pitchFamily="18" charset="0"/>
              </a:rPr>
              <a:t>ақпан</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8-10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ақпанда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FF0000"/>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63896909"/>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24864</TotalTime>
  <Words>603</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4582</cp:revision>
  <cp:lastPrinted>2021-07-01T07:38:07Z</cp:lastPrinted>
  <dcterms:created xsi:type="dcterms:W3CDTF">2018-03-27T06:03:00Z</dcterms:created>
  <dcterms:modified xsi:type="dcterms:W3CDTF">2025-02-17T08:03:56Z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