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44364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575124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19 февраля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северо-западный 7-12 м/с. Температура воздуха ночью 3-5 мороза, днем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20 февраля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туман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3398911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14630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3392</cp:revision>
  <cp:lastPrinted>2021-07-01T03:56:27Z</cp:lastPrinted>
  <dcterms:created xsi:type="dcterms:W3CDTF">2018-03-27T06:03:00Z</dcterms:created>
  <dcterms:modified xsi:type="dcterms:W3CDTF">2025-02-18T07:02:04Z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