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22317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 по 20 ч 19 февраля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7-12 м/с. Температура воздуха ночью 25-27, днем 13-15 мороза.</a:t>
            </a:r>
          </a:p>
          <a:p>
            <a:pPr algn="ctr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февраля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Ветер северо-восточный 7-12 м/с. Температура воздуха 17-19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18 февраля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025015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февраля, ночью 20 февраля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25575</TotalTime>
  <Words>615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4546</cp:revision>
  <cp:lastPrinted>2021-07-01T03:56:27Z</cp:lastPrinted>
  <dcterms:created xsi:type="dcterms:W3CDTF">2018-03-27T06:03:00Z</dcterms:created>
  <dcterms:modified xsi:type="dcterms:W3CDTF">2025-02-18T08:05:43Z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