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531802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19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3-8 м/с. Температура воздуха ночью 15-17, днем 3-5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юго-восточный, восточный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36081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5.839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26084</TotalTime>
  <Words>679</Words>
  <Application>Microsoft Office PowerPoint</Application>
  <PresentationFormat>Лист A4 (210x297 мм)</PresentationFormat>
  <Paragraphs>109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4733</cp:revision>
  <cp:lastPrinted>2021-07-01T03:56:27Z</cp:lastPrinted>
  <dcterms:created xsi:type="dcterms:W3CDTF">2018-03-27T06:03:00Z</dcterms:created>
  <dcterms:modified xsi:type="dcterms:W3CDTF">2025-02-18T08:24:13Z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