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3454960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831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февраля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18 февраля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19 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Малооблачно, без осадков. Ветер юго-восточный 2-7 м/с. Температура воздуха ночью 18-20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6-8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мороза.</a:t>
            </a:r>
          </a:p>
          <a:p>
            <a:pPr algn="just"/>
            <a:endParaRPr lang="ru-RU" sz="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февраля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19 февраля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20 февраля</a:t>
            </a: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2-7 м/с. Температура воздуха 18-20° 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2448" y="2098900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февраля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3816" y="324019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4933806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19372</TotalTime>
  <Words>637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3247</cp:revision>
  <cp:lastPrinted>2021-07-01T03:56:27Z</cp:lastPrinted>
  <dcterms:created xsi:type="dcterms:W3CDTF">2018-03-27T06:03:00Z</dcterms:created>
  <dcterms:modified xsi:type="dcterms:W3CDTF">2025-02-18T07:44:19Z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