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360434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февраля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северный, северо-восточный 2-7 м/с. Температура воздуха ночью 20-22, днем 11-13 мороза.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20 февраля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северо-восточный 1-6 м/с. Температура воздуха 14-16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2064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февраля, ночью 20 февраля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41454</TotalTime>
  <Words>628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5508</cp:revision>
  <cp:lastPrinted>2021-02-03T11:37:00Z</cp:lastPrinted>
  <dcterms:created xsi:type="dcterms:W3CDTF">2018-03-27T06:03:00Z</dcterms:created>
  <dcterms:modified xsi:type="dcterms:W3CDTF">2025-02-18T08:25:06Z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