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112" d="100"/>
          <a:sy n="112" d="100"/>
        </p:scale>
        <p:origin x="231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768157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243431"/>
            <a:ext cx="4584671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Ночью и утром туман. Ветер юго-восточный 5-10 м/с. Температура воздуха ночью 17-19, днем 8-10 мороза.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Ночью и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утром туман.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юго-восточный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17-19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706664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43098" y="2920300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февраля, ночью 20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40705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6250</cp:revision>
  <cp:lastPrinted>2021-11-30T05:55:24Z</cp:lastPrinted>
  <dcterms:created xsi:type="dcterms:W3CDTF">2018-03-27T06:03:00Z</dcterms:created>
  <dcterms:modified xsi:type="dcterms:W3CDTF">2025-02-18T07:28:31Z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