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6363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18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1825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февраля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дождь, туман. Ветер юго-западный 5-10 м/с. Температура воздуха ночью 0-2, днем 11-13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туман.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 мороза-1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670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3460</cp:revision>
  <cp:lastPrinted>2021-07-01T03:56:27Z</cp:lastPrinted>
  <dcterms:created xsi:type="dcterms:W3CDTF">2018-03-27T06:03:00Z</dcterms:created>
  <dcterms:modified xsi:type="dcterms:W3CDTF">2025-02-18T07:02:43Z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