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4739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февраля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Малооблачно, без осадков. Ночью и утром туман. Ветер юго-восточный 1-6 м/с. Температура воздуха ночью 20-22°, днем 5-7°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февраля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6044" y="201424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756284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22649</TotalTime>
  <Words>724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3479</cp:revision>
  <cp:lastPrinted>2021-10-18T15:52:53Z</cp:lastPrinted>
  <dcterms:created xsi:type="dcterms:W3CDTF">2018-03-27T06:03:00Z</dcterms:created>
  <dcterms:modified xsi:type="dcterms:W3CDTF">2025-02-18T07:43:28Z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