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26368776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49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600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19 февраля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18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19 февраля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временами снег, поземок. Ветер 5-10 м/с. Температура воздуха ночью 10-12, днем 7-9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 февраля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19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20 февраля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снег, поземок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Ветер 5-10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12-14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мороза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 февраля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3562941"/>
              </p:ext>
            </p:extLst>
          </p:nvPr>
        </p:nvGraphicFramePr>
        <p:xfrm>
          <a:off x="5046209" y="4316530"/>
          <a:ext cx="4667251" cy="2062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077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9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22124</TotalTime>
  <Words>597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3503</cp:revision>
  <cp:lastPrinted>2021-07-01T03:56:27Z</cp:lastPrinted>
  <dcterms:created xsi:type="dcterms:W3CDTF">2018-03-27T06:03:00Z</dcterms:created>
  <dcterms:modified xsi:type="dcterms:W3CDTF">2025-02-18T07:44:56Z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