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4459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до 20 ч. 19 февраля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Ветер восточный, юго-восточный 1-6 м/с. Температура воздуха ночью 17-19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2-4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м/с. Температура воздуха 18-20°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0840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18940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3206</cp:revision>
  <cp:lastPrinted>2021-10-14T11:15:53Z</cp:lastPrinted>
  <dcterms:created xsi:type="dcterms:W3CDTF">2018-03-27T06:03:00Z</dcterms:created>
  <dcterms:modified xsi:type="dcterms:W3CDTF">2025-02-18T07:43:52Z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