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9936489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19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юго-восточный 3-8 м/с. Температура воздуха ночью 15-17, днем 3-5 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20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Ветер юго-восточный, восточный 9-14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4650772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Inf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-Inf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-Inf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-Inf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23284</TotalTime>
  <Words>638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4585</cp:revision>
  <cp:lastPrinted>2021-07-01T03:56:27Z</cp:lastPrinted>
  <dcterms:created xsi:type="dcterms:W3CDTF">2018-03-27T06:03:00Z</dcterms:created>
  <dcterms:modified xsi:type="dcterms:W3CDTF">2025-02-18T08:24:35Z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