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120" d="100"/>
          <a:sy n="120" d="100"/>
        </p:scale>
        <p:origin x="1819" y="10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89099569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февраля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25933060"/>
              </p:ext>
            </p:extLst>
          </p:nvPr>
        </p:nvGraphicFramePr>
        <p:xfrm>
          <a:off x="5007188" y="4360595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1410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282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575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18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2025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февраля 2025 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Переменная облачность,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и утром осадки (дождь, снег), гололед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Ветер северо-восточный 5-10 м/с. Температура воздуха ночью 0-2 мороза, днем 2-4 тепла.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на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февраля 2025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5-10 м/с. Температура воздуха ночью </a:t>
            </a:r>
            <a:r>
              <a:rPr lang="kk-KZ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1-3 мороза.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Н.А./Илясова Д.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28043</TotalTime>
  <Words>633</Words>
  <Application>Microsoft Office PowerPoint</Application>
  <PresentationFormat>Лист A4 (210x297 мм)</PresentationFormat>
  <Paragraphs>87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3734</cp:revision>
  <cp:lastPrinted>2021-10-15T03:50:29Z</cp:lastPrinted>
  <dcterms:created xsi:type="dcterms:W3CDTF">2018-03-27T06:03:00Z</dcterms:created>
  <dcterms:modified xsi:type="dcterms:W3CDTF">2025-02-18T07:46:16Z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