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619496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52725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февраля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Туман. Ветер северо-восточный 5-10 м/с. Температура воздуха ночью 18-20, днем 8-10 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20 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февраля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северо-восточный 0-5 м/с. Температура воздуха 20-22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29226</TotalTime>
  <Words>626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5475</cp:revision>
  <cp:lastPrinted>2021-07-01T03:56:27Z</cp:lastPrinted>
  <dcterms:created xsi:type="dcterms:W3CDTF">2018-03-27T06:03:00Z</dcterms:created>
  <dcterms:modified xsi:type="dcterms:W3CDTF">2025-02-18T07:23:53Z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