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18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36493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19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қар, жаяу бұрқасын. Солтүстіктен, солтүстік-шығыстан жел соғады</a:t>
            </a:r>
            <a:r>
              <a:rPr lang="kk-KZ" sz="1100">
                <a:latin typeface="Times New Roman" pitchFamily="18" charset="0"/>
                <a:cs typeface="Times New Roman" pitchFamily="18" charset="0"/>
              </a:rPr>
              <a:t>, күші </a:t>
            </a:r>
            <a:r>
              <a:rPr lang="kk-KZ" sz="1100" dirty="0">
                <a:latin typeface="Times New Roman" pitchFamily="18" charset="0"/>
                <a:cs typeface="Times New Roman" pitchFamily="18" charset="0"/>
              </a:rPr>
              <a:t>9-14 м/с. Ауа температурасы түнде 16-18, күндіз 11-13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20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20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sz="1200" b="1" i="1">
                <a:latin typeface="Times New Roman" pitchFamily="18" charset="0"/>
                <a:cs typeface="Times New Roman" pitchFamily="18" charset="0"/>
              </a:rPr>
              <a:t>Г.Газизова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16039</TotalTime>
  <Words>595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5913</cp:revision>
  <cp:lastPrinted>2021-07-01T03:56:27Z</cp:lastPrinted>
  <dcterms:created xsi:type="dcterms:W3CDTF">2018-03-27T06:03:00Z</dcterms:created>
  <dcterms:modified xsi:type="dcterms:W3CDTF">2025-02-18T07:45:19Z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