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43832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19 ақпанға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18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19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Түнде және таңертең тұман түседі. Солтүстіктен, солтүстік-шығыстан жел соғады, күші 2-7 м/с. Ауа температурасы түнде 20-22, күндіз 11-13 градус аяз болады.</a:t>
            </a:r>
          </a:p>
          <a:p>
            <a:pPr algn="ctr"/>
            <a:r>
              <a:rPr lang="kk-KZ" altLang="ru-RU" sz="1200" b="1" dirty="0">
                <a:solidFill>
                  <a:srgbClr val="000000"/>
                </a:solidFill>
                <a:latin typeface="Times New Roman" pitchFamily="18" charset="0"/>
                <a:cs typeface="Times New Roman" pitchFamily="18" charset="0"/>
              </a:rPr>
              <a:t>20 ақпанда </a:t>
            </a:r>
          </a:p>
          <a:p>
            <a:pPr algn="ctr"/>
            <a:r>
              <a:rPr lang="ru-RU" sz="1200" b="1" dirty="0">
                <a:solidFill>
                  <a:srgbClr val="000000"/>
                </a:solidFill>
                <a:latin typeface="Times New Roman" pitchFamily="18" charset="0"/>
                <a:cs typeface="Times New Roman" pitchFamily="18" charset="0"/>
              </a:rPr>
              <a:t>2025 ж. 19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20</a:t>
            </a:r>
            <a:r>
              <a:rPr lang="kk-KZ" sz="1200" b="1" dirty="0">
                <a:solidFill>
                  <a:srgbClr val="000000"/>
                </a:solidFill>
                <a:latin typeface="Times New Roman" pitchFamily="18" charset="0"/>
                <a:cs typeface="Times New Roman" pitchFamily="18" charset="0"/>
              </a:rPr>
              <a:t>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1-6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846658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18</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19 ақпанда, 20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22484</TotalTime>
  <Words>623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5338</cp:revision>
  <cp:lastPrinted>2021-07-01T07:38:07Z</cp:lastPrinted>
  <dcterms:created xsi:type="dcterms:W3CDTF">2018-03-27T06:03:00Z</dcterms:created>
  <dcterms:modified xsi:type="dcterms:W3CDTF">2025-02-18T08:24:55Z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