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68896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862586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19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18 ақпан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kk-KZ" sz="1200" b="1" dirty="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5-10 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18-20,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8-10 мороза.</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20 </a:t>
            </a:r>
            <a:r>
              <a:rPr lang="ru-RU" sz="1200" b="1" dirty="0" err="1">
                <a:solidFill>
                  <a:srgbClr val="000000"/>
                </a:solidFill>
                <a:latin typeface="Times New Roman" pitchFamily="18" charset="0"/>
                <a:cs typeface="Times New Roman" pitchFamily="18" charset="0"/>
                <a:sym typeface="+mn-ea"/>
              </a:rPr>
              <a:t>ақпан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19 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a:latin typeface="Times New Roman" panose="02020603050405020304" pitchFamily="18" charset="0"/>
                <a:cs typeface="Times New Roman" panose="02020603050405020304" pitchFamily="18" charset="0"/>
              </a:rPr>
              <a:t>Жел солтүстік-шығыстан соғады, күші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rgbClr val="000000"/>
                </a:solidFill>
                <a:latin typeface="Times New Roman" panose="02020603050405020304" pitchFamily="18" charset="0"/>
                <a:cs typeface="Times New Roman" panose="02020603050405020304" pitchFamily="18" charset="0"/>
                <a:sym typeface="+mn-ea"/>
              </a:rPr>
              <a:t>19 </a:t>
            </a:r>
            <a:r>
              <a:rPr lang="kk-KZ" sz="11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a:solidFill>
                  <a:prstClr val="black"/>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20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30175</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5931</cp:revision>
  <cp:lastPrinted>2021-07-01T03:56:27Z</cp:lastPrinted>
  <dcterms:created xsi:type="dcterms:W3CDTF">2018-03-27T06:03:00Z</dcterms:created>
  <dcterms:modified xsi:type="dcterms:W3CDTF">2025-02-18T07:23:37Z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