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448721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№49</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4671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ақ</a:t>
            </a:r>
            <a:r>
              <a:rPr lang="kk-KZ" altLang="ru-RU" sz="1200" b="1" dirty="0">
                <a:latin typeface="Times New Roman" panose="02020603050405020304" pitchFamily="18" charset="0"/>
                <a:cs typeface="Times New Roman" panose="02020603050405020304" pitchFamily="18" charset="0"/>
              </a:rPr>
              <a:t>панға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18 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19 а</a:t>
            </a:r>
            <a:r>
              <a:rPr lang="kk-KZ" sz="1200" b="1" dirty="0">
                <a:latin typeface="Times New Roman" panose="02020603050405020304" pitchFamily="18" charset="0"/>
                <a:cs typeface="Times New Roman" panose="02020603050405020304" pitchFamily="18" charset="0"/>
              </a:rPr>
              <a:t>қпан</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Аздаған бұлтты, жауын-шашынсыз. Түнде және таңертең тұман. Жел оңтүстік-шығыстан соғады, күші 1-6 м/с. Ауа температурасы түнде 20-22°, күндіз 5-7° аяз</a:t>
            </a:r>
            <a:r>
              <a:rPr lang="" sz="1200" dirty="0">
                <a:solidFill>
                  <a:prstClr val="black"/>
                </a:solidFill>
                <a:latin typeface="Times New Roman" pitchFamily="18" charset="0"/>
                <a:cs typeface="Times New Roman" pitchFamily="18" charset="0"/>
              </a:rPr>
              <a:t> болады</a:t>
            </a:r>
            <a:r>
              <a:rPr lang="kk-KZ" sz="1200" dirty="0">
                <a:solidFill>
                  <a:prstClr val="black"/>
                </a:solidFill>
                <a:latin typeface="Times New Roman" pitchFamily="18" charset="0"/>
                <a:cs typeface="Times New Roman" pitchFamily="18" charset="0"/>
              </a:rPr>
              <a:t>.</a:t>
            </a:r>
          </a:p>
          <a:p>
            <a:pPr algn="just">
              <a:spcBef>
                <a:spcPts val="0"/>
              </a:spcBef>
              <a:defRPr/>
            </a:pPr>
            <a:endParaRPr lang="ru-RU" altLang="ru-RU" sz="7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20 а</a:t>
            </a:r>
            <a:r>
              <a:rPr lang="kk-KZ" altLang="ru-RU" sz="1200" b="1" dirty="0">
                <a:latin typeface="Times New Roman" pitchFamily="18" charset="0"/>
                <a:cs typeface="Times New Roman" pitchFamily="18" charset="0"/>
              </a:rPr>
              <a:t>қ</a:t>
            </a:r>
            <a:r>
              <a:rPr lang="ru-RU" altLang="ru-RU" sz="1200" b="1" dirty="0">
                <a:latin typeface="Times New Roman" pitchFamily="18" charset="0"/>
                <a:cs typeface="Times New Roman" pitchFamily="18" charset="0"/>
              </a:rPr>
              <a:t>пан</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19 </a:t>
            </a:r>
            <a:r>
              <a:rPr lang="kk-KZ" sz="1200" b="1" dirty="0">
                <a:latin typeface="Times New Roman" panose="02020603050405020304" pitchFamily="18" charset="0"/>
                <a:cs typeface="Times New Roman" panose="02020603050405020304" pitchFamily="18" charset="0"/>
              </a:rPr>
              <a:t>ақпан</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20 а</a:t>
            </a:r>
            <a:r>
              <a:rPr lang="kk-KZ" sz="1200" b="1" dirty="0">
                <a:latin typeface="Times New Roman" panose="02020603050405020304" pitchFamily="18" charset="0"/>
                <a:cs typeface="Times New Roman" panose="02020603050405020304" pitchFamily="18" charset="0"/>
              </a:rPr>
              <a:t>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Аздаған бұлтты, жауын-шашынсыз. Жел оңтүстік-шығыстан соғады, күші 1-6 м/с. Ауа температурасы 18-20°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5122" y="219327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19 а</a:t>
            </a:r>
            <a:r>
              <a:rPr lang="kk-KZ" sz="1200" dirty="0">
                <a:solidFill>
                  <a:prstClr val="black"/>
                </a:solidFill>
                <a:latin typeface="Times New Roman" panose="02020603050405020304" pitchFamily="18" charset="0"/>
                <a:cs typeface="Times New Roman" panose="02020603050405020304" pitchFamily="18" charset="0"/>
              </a:rPr>
              <a:t>қпан 2025 жылы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7183" y="30847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20063424"/>
              </p:ext>
            </p:extLst>
          </p:nvPr>
        </p:nvGraphicFramePr>
        <p:xfrm>
          <a:off x="5082178"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0,520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9980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1,996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0,484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196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0,489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1,975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0,851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20976</TotalTime>
  <Words>689</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3427</cp:revision>
  <cp:lastPrinted>2021-07-01T03:56:27Z</cp:lastPrinted>
  <dcterms:created xsi:type="dcterms:W3CDTF">2018-03-27T06:03:00Z</dcterms:created>
  <dcterms:modified xsi:type="dcterms:W3CDTF">2025-02-18T07:43:18Z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