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35970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1-6 м/с. Ауа температурасы түнде 17-19°, күндіз 2-4° 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ақпан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Аздаған бұлтты, жауын-шашынсыз. Жел оңтүстік-шығыстан, күші 1-6 м/с. Ауа температурасы 18-20°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003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18560</TotalTime>
  <Words>605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3224</cp:revision>
  <cp:lastPrinted>2021-07-01T03:56:27Z</cp:lastPrinted>
  <dcterms:created xsi:type="dcterms:W3CDTF">2018-03-27T06:03:00Z</dcterms:created>
  <dcterms:modified xsi:type="dcterms:W3CDTF">2025-02-18T07:43:40Z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