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503409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№49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8230314"/>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19 ақпанға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19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Кей уақытта тұман. Жел солтүстік-батыстан 7-12 м/с. Ауаның температурасы түнде 3-5 аяз, </a:t>
            </a:r>
            <a:r>
              <a:rPr lang="kk-KZ" sz="1200">
                <a:latin typeface="Times New Roman" panose="02020603050405020304" pitchFamily="18" charset="0"/>
                <a:cs typeface="Times New Roman" panose="02020603050405020304" pitchFamily="18" charset="0"/>
              </a:rPr>
              <a:t>күндіз 3-5 </a:t>
            </a:r>
            <a:r>
              <a:rPr lang="kk-KZ" sz="1200" dirty="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20 ақпанға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19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20 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  Аздаған бұлтты, жауын-шашынсыз. Кей уақытта тұман. Жел оңтүстік-шығыстан 7-12 м/с. Ауаның температурасы түнде 3-5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2025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19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20 </a:t>
            </a:r>
            <a:r>
              <a:rPr lang="ru-RU" sz="1200" dirty="0" err="1">
                <a:solidFill>
                  <a:schemeClr val="tx1"/>
                </a:solidFill>
                <a:latin typeface="Times New Roman" pitchFamily="18" charset="0"/>
                <a:cs typeface="Times New Roman" pitchFamily="18" charset="0"/>
              </a:rPr>
              <a:t>ақпанға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131065741"/>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a:latin typeface="Times New Roman" panose="02020603050405020304" pitchFamily="18" charset="0"/>
                            <a:cs typeface="Times New Roman" panose="02020603050405020304" pitchFamily="18" charset="0"/>
                          </a:rPr>
                          <a:t>Метеоболжау</a:t>
                        </a:r>
                        <a:r>
                          <a:rPr lang="ru-RU" sz="800" b="0" dirty="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2"/>
                          </a:rPr>
                          <a:t>omp_kzo@meteo.kz</a:t>
                        </a:r>
                        <a:br>
                          <a:rPr lang="ru-RU" altLang="x-none" sz="800" b="0" dirty="0">
                            <a:latin typeface="Times New Roman" panose="02020603050405020304" pitchFamily="18" charset="0"/>
                            <a:cs typeface="Times New Roman" panose="02020603050405020304" pitchFamily="18" charset="0"/>
                          </a:rPr>
                        </a:br>
                        <a:r>
                          <a:rPr lang="ru-RU" altLang="x-none" sz="800" b="0" dirty="0" err="1">
                            <a:latin typeface="Times New Roman" panose="02020603050405020304" pitchFamily="18" charset="0"/>
                            <a:cs typeface="Times New Roman" panose="02020603050405020304" pitchFamily="18" charset="0"/>
                          </a:rPr>
                          <a:t>Баймаганбетова</a:t>
                        </a:r>
                        <a:r>
                          <a:rPr lang="kk-KZ" altLang="x-none" sz="800" b="0" baseline="0" dirty="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15386</TotalTime>
  <Words>573</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3498</cp:revision>
  <cp:lastPrinted>2021-07-01T07:38:07Z</cp:lastPrinted>
  <dcterms:created xsi:type="dcterms:W3CDTF">2018-03-27T06:03:00Z</dcterms:created>
  <dcterms:modified xsi:type="dcterms:W3CDTF">2025-02-18T07:01:32Z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