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7177586"/>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№49</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2360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a:t>
            </a:r>
            <a:r>
              <a:rPr lang=""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a:t>
            </a:r>
            <a:r>
              <a:rPr lang="kk-KZ" sz="1200" b="1" dirty="0">
                <a:latin typeface="Times New Roman" panose="02020603050405020304" pitchFamily="18" charset="0"/>
                <a:cs typeface="Times New Roman" panose="02020603050405020304" pitchFamily="18" charset="0"/>
              </a:rPr>
              <a:t>қпан</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Аздаған бұлтты, жауын-шашынсыз. Жел оңтүстік-шығыстан соғады, күші 2-7 м/с. Ауа температурасы түнде 18-20°, күндіз 6-8° аяз болады.</a:t>
            </a:r>
          </a:p>
          <a:p>
            <a:pPr algn="just">
              <a:spcBef>
                <a:spcPts val="0"/>
              </a:spcBef>
              <a:defRPr/>
            </a:pPr>
            <a:endParaRPr lang="kk-KZ" sz="11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20 а</a:t>
            </a:r>
            <a:r>
              <a:rPr lang="kk-KZ" altLang="ru-RU" sz="1200" b="1" dirty="0">
                <a:latin typeface="Times New Roman" pitchFamily="18" charset="0"/>
                <a:cs typeface="Times New Roman" pitchFamily="18" charset="0"/>
              </a:rPr>
              <a:t>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19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20 </a:t>
            </a:r>
            <a:r>
              <a:rPr lang="ru-RU" sz="1200" b="1" dirty="0" err="1">
                <a:latin typeface="Times New Roman" panose="02020603050405020304" pitchFamily="18" charset="0"/>
                <a:cs typeface="Times New Roman" panose="02020603050405020304" pitchFamily="18" charset="0"/>
              </a:rPr>
              <a:t>ақпан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Аздаған бұлтты, жауын-шашынсыз. Жел шығыстан соғады, күші 2-7 м/с. Ауа температурасы 18-20°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22317" y="226041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19 а</a:t>
            </a:r>
            <a:r>
              <a:rPr lang="kk-KZ" sz="1200" dirty="0">
                <a:solidFill>
                  <a:prstClr val="black"/>
                </a:solidFill>
                <a:latin typeface="Times New Roman" panose="02020603050405020304" pitchFamily="18" charset="0"/>
                <a:cs typeface="Times New Roman" panose="02020603050405020304" pitchFamily="18" charset="0"/>
              </a:rPr>
              <a:t>қпан 2025 жылы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2317" y="31641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41382332"/>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4760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 </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18617</TotalTime>
  <Words>615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3286</cp:revision>
  <cp:lastPrinted>2021-07-01T03:56:27Z</cp:lastPrinted>
  <dcterms:created xsi:type="dcterms:W3CDTF">2018-03-27T06:03:00Z</dcterms:created>
  <dcterms:modified xsi:type="dcterms:W3CDTF">2025-02-18T07:44:08Z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