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07985438"/>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№49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18 </a:t>
                      </a:r>
                      <a:r>
                        <a:rPr lang="ru-RU" altLang="zh-CN" sz="1200" b="1" i="1" baseline="0" dirty="0" err="1">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en-US"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29293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19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18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19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3-8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15-17,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20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19 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20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10-12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435444"/>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33914937"/>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384628">
                  <a:extLst>
                    <a:ext uri="{9D8B030D-6E8A-4147-A177-3AD203B41FA5}">
                      <a16:colId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a:rPr>
                        <a:t>-</a:t>
                      </a:r>
                      <a:r>
                        <a:rPr lang="en-US" sz="1100" b="0" i="0" u="none" strike="noStrike" dirty="0" err="1">
                          <a:solidFill>
                            <a:srgbClr val="000000"/>
                          </a:solidFill>
                          <a:effectLst/>
                          <a:latin typeface="Calibri"/>
                        </a:rPr>
                        <a:t>Inf</a:t>
                      </a:r>
                      <a:endParaRPr lang="en-US"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a:solidFill>
                            <a:srgbClr val="000000"/>
                          </a:solidFill>
                          <a:effectLst/>
                          <a:latin typeface="Calibri"/>
                        </a:rPr>
                        <a:t>-Inf</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021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a:solidFill>
                            <a:srgbClr val="000000"/>
                          </a:solidFill>
                          <a:effectLst/>
                          <a:latin typeface="Calibri"/>
                        </a:rPr>
                        <a:t>-Inf</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a:solidFill>
                            <a:srgbClr val="000000"/>
                          </a:solidFill>
                          <a:effectLst/>
                          <a:latin typeface="Calibri"/>
                        </a:rPr>
                        <a:t>-Inf</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Жайнакова З.Ж./ </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23108</TotalTime>
  <Words>627</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4570</cp:revision>
  <cp:lastPrinted>2021-07-01T03:56:27Z</cp:lastPrinted>
  <dcterms:created xsi:type="dcterms:W3CDTF">2018-03-27T06:03:00Z</dcterms:created>
  <dcterms:modified xsi:type="dcterms:W3CDTF">2025-02-18T08:24:24Z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