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varScale="1">
        <p:scale>
          <a:sx n="113" d="100"/>
          <a:sy n="113" d="100"/>
        </p:scale>
        <p:origin x="2285"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495144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49233929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0,294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427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0,085</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18</a:t>
            </a:r>
            <a:r>
              <a:rPr lang="kk-KZ" altLang="ru-RU" sz="1200" b="1" dirty="0">
                <a:latin typeface="Times New Roman" pitchFamily="18" charset="0"/>
                <a:cs typeface="Times New Roman" pitchFamily="18" charset="0"/>
              </a:rPr>
              <a:t> ақпанға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kk-KZ" altLang="ru-RU" sz="1200" b="1" dirty="0">
                <a:latin typeface="Times New Roman" pitchFamily="18" charset="0"/>
                <a:cs typeface="Times New Roman" pitchFamily="18" charset="0"/>
              </a:rPr>
              <a:t>19 ақпанға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18</a:t>
            </a:r>
            <a:r>
              <a:rPr lang="kk-KZ" altLang="ru-RU" sz="1200" b="1" dirty="0">
                <a:latin typeface="Times New Roman" pitchFamily="18" charset="0"/>
                <a:cs typeface="Times New Roman" pitchFamily="18" charset="0"/>
              </a:rPr>
              <a:t> ақпан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19 </a:t>
            </a:r>
            <a:r>
              <a:rPr lang="kk-KZ" altLang="ru-RU" sz="1200" b="1" dirty="0">
                <a:latin typeface="Times New Roman" pitchFamily="18" charset="0"/>
                <a:cs typeface="Times New Roman" pitchFamily="18" charset="0"/>
              </a:rPr>
              <a:t>ақпан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a:latin typeface="Times New Roman"/>
                <a:ea typeface="Times New Roman"/>
              </a:rPr>
              <a:t>Бұлтты, таңертең және күндіз қар, жаяу бұрқасын. Солтүстік-шығыстан жел соғады, күші 9-14 м/с. Ауа температурасы түнде 10-12, күндіз 5-7 аяз.</a:t>
            </a:r>
          </a:p>
          <a:p>
            <a:pPr algn="ctr" eaLnBrk="1" hangingPunct="1"/>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r>
              <a:rPr lang="kk-KZ" sz="1200" kern="1400" dirty="0">
                <a:solidFill>
                  <a:prstClr val="black"/>
                </a:solidFill>
                <a:latin typeface="Times New Roman"/>
                <a:ea typeface="Times New Roman"/>
              </a:rPr>
              <a:t>Бұлтты, қар, жаяу бұрқасын.</a:t>
            </a:r>
            <a:r>
              <a:rPr lang="kk-KZ" sz="1200" kern="1400" dirty="0">
                <a:latin typeface="Times New Roman"/>
                <a:ea typeface="Times New Roman"/>
              </a:rPr>
              <a:t> Солтүстік-шығыстан</a:t>
            </a:r>
            <a:r>
              <a:rPr lang="kk-KZ" sz="1200" kern="1400" dirty="0">
                <a:solidFill>
                  <a:srgbClr val="000000"/>
                </a:solidFill>
                <a:latin typeface="Times New Roman"/>
                <a:ea typeface="Times New Roman"/>
              </a:rPr>
              <a:t> </a:t>
            </a:r>
            <a:r>
              <a:rPr lang="kk-KZ" sz="1200" kern="1400" dirty="0">
                <a:latin typeface="Times New Roman"/>
                <a:ea typeface="Times New Roman"/>
              </a:rPr>
              <a:t>жел соғады, күші 9-14 м/с. Ауа температурасы 10-12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kk-KZ"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Гиляжева М.</a:t>
            </a:r>
            <a:r>
              <a:rPr lang="ru-RU" altLang="ru-RU" sz="1200" b="1" i="1" dirty="0">
                <a:solidFill>
                  <a:srgbClr val="000000"/>
                </a:solidFill>
                <a:latin typeface="Times New Roman" pitchFamily="18" charset="0"/>
                <a:cs typeface="Times New Roman" pitchFamily="18" charset="0"/>
              </a:rPr>
              <a:t>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25403</TotalTime>
  <Words>612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4303</cp:revision>
  <cp:lastPrinted>2023-02-06T06:57:51Z</cp:lastPrinted>
  <dcterms:created xsi:type="dcterms:W3CDTF">2018-03-27T06:03:00Z</dcterms:created>
  <dcterms:modified xsi:type="dcterms:W3CDTF">2025-02-18T07:42:00Z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