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19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18 </a:t>
            </a:r>
            <a:r>
              <a:rPr lang="ru-RU" sz="1050" b="1" dirty="0" err="1">
                <a:latin typeface="Times New Roman" pitchFamily="18" charset="0"/>
                <a:cs typeface="Times New Roman" pitchFamily="18" charset="0"/>
              </a:rPr>
              <a:t>қантар 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19</a:t>
            </a:r>
            <a:r>
              <a:rPr lang="kk-KZ" altLang="ru-RU" sz="1050" b="1" dirty="0">
                <a:latin typeface="Times New Roman" pitchFamily="18" charset="0"/>
                <a:ea typeface="Times New Roman KZ" pitchFamily="18" charset="0"/>
                <a:cs typeface="Times New Roman" pitchFamily="18" charset="0"/>
              </a:rPr>
              <a:t> ақпан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 жел </a:t>
            </a:r>
            <a:r>
              <a:rPr lang="kk-KZ" sz="1200" dirty="0">
                <a:latin typeface="Times New Roman" pitchFamily="18" charset="0"/>
                <a:cs typeface="Times New Roman" pitchFamily="18" charset="0"/>
              </a:rPr>
              <a:t>соғады, күші 2-7 м/с. Ауа температурасы түнде 14-16 градус аяз, күндіз 1-3 градус жылы.</a:t>
            </a:r>
          </a:p>
          <a:p>
            <a:pPr algn="ctr"/>
            <a:r>
              <a:rPr lang="kk-KZ" altLang="ru-RU" sz="1200" b="1" dirty="0">
                <a:latin typeface="Times New Roman" pitchFamily="18" charset="0"/>
                <a:ea typeface="Times New Roman KZ" pitchFamily="18" charset="0"/>
                <a:cs typeface="Times New Roman" pitchFamily="18" charset="0"/>
              </a:rPr>
              <a:t>20 ақпанға</a:t>
            </a:r>
          </a:p>
          <a:p>
            <a:pPr marL="228600" indent="-228600" algn="ctr"/>
            <a:r>
              <a:rPr lang="ru-RU" sz="1050" b="1" dirty="0">
                <a:latin typeface="Times New Roman" pitchFamily="18" charset="0"/>
                <a:ea typeface="Times New Roman KZ" pitchFamily="18" charset="0"/>
                <a:cs typeface="Times New Roman" pitchFamily="18" charset="0"/>
              </a:rPr>
              <a:t>2025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19 </a:t>
            </a:r>
            <a:r>
              <a:rPr lang="ru-RU" sz="1050" b="1" dirty="0" err="1">
                <a:latin typeface="Times New Roman" pitchFamily="18" charset="0"/>
                <a:ea typeface="Times New Roman KZ" pitchFamily="18" charset="0"/>
                <a:cs typeface="Times New Roman" pitchFamily="18" charset="0"/>
              </a:rPr>
              <a:t>ақпан</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20 а</a:t>
            </a:r>
            <a:r>
              <a:rPr lang="kk-KZ" altLang="ru-RU" sz="1050" b="1" dirty="0">
                <a:latin typeface="Times New Roman" pitchFamily="18" charset="0"/>
                <a:ea typeface="Times New Roman KZ" pitchFamily="18" charset="0"/>
                <a:cs typeface="Times New Roman" pitchFamily="18" charset="0"/>
              </a:rPr>
              <a:t>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a:t>
            </a:r>
            <a:r>
              <a:rPr lang="ru-RU"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rPr>
              <a:t>Солтүстік-шығыстан жел </a:t>
            </a:r>
            <a:r>
              <a:rPr lang="kk-KZ" sz="1200" dirty="0">
                <a:latin typeface="Times New Roman" pitchFamily="18" charset="0"/>
                <a:cs typeface="Times New Roman" pitchFamily="18" charset="0"/>
              </a:rPr>
              <a:t>соғады, күші 2-7 м/с. Ауа температурасы </a:t>
            </a:r>
            <a:r>
              <a:rPr lang="kk-KZ" sz="120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градус аяз.</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20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қантар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20601</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4822</cp:revision>
  <cp:lastPrinted>2021-07-01T03:56:27Z</cp:lastPrinted>
  <dcterms:created xsi:type="dcterms:W3CDTF">2018-03-27T06:03:00Z</dcterms:created>
  <dcterms:modified xsi:type="dcterms:W3CDTF">2025-02-18T07:04:06Z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