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5601976"/>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49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18</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19</a:t>
            </a:r>
            <a:r>
              <a:rPr lang="kk-KZ" sz="1200" b="1" dirty="0">
                <a:solidFill>
                  <a:prstClr val="black"/>
                </a:solidFill>
                <a:latin typeface="Times New Roman" panose="02020603050405020304" pitchFamily="18" charset="0"/>
                <a:cs typeface="Times New Roman" panose="02020603050405020304" pitchFamily="18" charset="0"/>
              </a:rPr>
              <a:t> ақпан</a:t>
            </a:r>
          </a:p>
          <a:p>
            <a:pPr lvl="0" algn="ctr"/>
            <a:r>
              <a:rPr lang="kk-KZ" sz="1200" b="1" dirty="0">
                <a:solidFill>
                  <a:prstClr val="black"/>
                </a:solidFill>
                <a:latin typeface="Times New Roman" panose="02020603050405020304" pitchFamily="18" charset="0"/>
                <a:cs typeface="Times New Roman" panose="02020603050405020304" pitchFamily="18" charset="0"/>
              </a:rPr>
              <a:t>18 ақпан</a:t>
            </a:r>
            <a:r>
              <a:rPr lang="kk-KZ" altLang="ru-RU" sz="1200" b="1" dirty="0">
                <a:solidFill>
                  <a:prstClr val="black"/>
                </a:solidFill>
                <a:latin typeface="Times New Roman" panose="02020603050405020304" pitchFamily="18" charset="0"/>
                <a:cs typeface="Times New Roman" panose="02020603050405020304" pitchFamily="18" charset="0"/>
              </a:rPr>
              <a:t>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19 </a:t>
            </a:r>
            <a:r>
              <a:rPr lang="kk-KZ" sz="1200" b="1" dirty="0">
                <a:solidFill>
                  <a:prstClr val="black"/>
                </a:solidFill>
                <a:latin typeface="Times New Roman" panose="02020603050405020304" pitchFamily="18" charset="0"/>
                <a:cs typeface="Times New Roman" panose="02020603050405020304" pitchFamily="18" charset="0"/>
              </a:rPr>
              <a:t>ақпан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13-15, күндіз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20 ақпан</a:t>
            </a:r>
          </a:p>
          <a:p>
            <a:pPr algn="just"/>
            <a:r>
              <a:rPr lang="kk-KZ" sz="1200" b="1" dirty="0">
                <a:solidFill>
                  <a:prstClr val="black"/>
                </a:solidFill>
                <a:latin typeface="Times New Roman" panose="02020603050405020304" pitchFamily="18" charset="0"/>
                <a:cs typeface="Times New Roman" panose="02020603050405020304" pitchFamily="18" charset="0"/>
              </a:rPr>
              <a:t> 19 ақпан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20 ақпан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Бұлтты, </a:t>
            </a:r>
            <a:r>
              <a:rPr lang="ru-RU" sz="1200" dirty="0">
                <a:solidFill>
                  <a:prstClr val="black"/>
                </a:solidFill>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Солтүстіктен, солтүстік-шығыстан жел соғады күші 7-12 </a:t>
            </a:r>
            <a:r>
              <a:rPr lang="ru-RU"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17-19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553041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18</a:t>
            </a:r>
            <a:r>
              <a:rPr lang="kk-KZ" sz="1200" b="1" dirty="0">
                <a:solidFill>
                  <a:prstClr val="black"/>
                </a:solidFill>
                <a:latin typeface="Times New Roman" panose="02020603050405020304" pitchFamily="18" charset="0"/>
                <a:cs typeface="Times New Roman" panose="02020603050405020304" pitchFamily="18" charset="0"/>
              </a:rPr>
              <a:t> ақпан</a:t>
            </a: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19, түнде 20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22709</TotalTime>
  <Words>611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4544</cp:revision>
  <cp:lastPrinted>2021-07-01T07:38:07Z</cp:lastPrinted>
  <dcterms:created xsi:type="dcterms:W3CDTF">2018-03-27T06:03:00Z</dcterms:created>
  <dcterms:modified xsi:type="dcterms:W3CDTF">2025-02-18T08:05:29Z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