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755307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52725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осадков, туман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м/с. Температура воздуха ночью 18-20, днем 8-10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небольшой снег, туман, гололед.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29228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5479</cp:revision>
  <cp:lastPrinted>2021-07-01T03:56:27Z</cp:lastPrinted>
  <dcterms:created xsi:type="dcterms:W3CDTF">2018-03-27T06:03:00Z</dcterms:created>
  <dcterms:modified xsi:type="dcterms:W3CDTF">2025-02-19T06:23:18Z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