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№50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февраля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20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февраля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19 февраля 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20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февраля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Ветер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восточный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2-7 м/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Температура воздуха ночью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13-15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мороза,</a:t>
            </a:r>
            <a:r>
              <a:rPr lang="ru-RU" sz="1200" dirty="0" smtClean="0">
                <a:latin typeface="Times New Roman" pitchFamily="18" charset="0"/>
                <a:ea typeface="Times New Roman KZ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днем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2-4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тепла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.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	</a:t>
            </a:r>
          </a:p>
          <a:p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21 февраля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20 февраля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21 феврал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Ветер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восточный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2-7 м/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февраля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21 февраля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февраля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431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105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0,21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1517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0,30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51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0,25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0,02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0,08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Айтуган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 А 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20350</TotalTime>
  <Words>533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4720</cp:revision>
  <cp:lastPrinted>2021-07-01T03:56:27Z</cp:lastPrinted>
  <dcterms:created xsi:type="dcterms:W3CDTF">2018-03-27T06:03:00Z</dcterms:created>
  <dcterms:modified xsi:type="dcterms:W3CDTF">2025-02-19T06:19:20Z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