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120" y="18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46135465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50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600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20 февраля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19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20 февраля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Переменная облачность, ночью и утром снег, туман. Ветер 5-10 м/с. Температура воздуха ночью 13-15, днем 8-10 мороза.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altLang="ru-RU" sz="13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21 февраля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20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21 февраля</a:t>
            </a:r>
            <a:endParaRPr lang="ru-RU" alt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Ветер 5-10 м/с. 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Температура воздуха 18-20</a:t>
            </a: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мороза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 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19 февраля 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7190910"/>
              </p:ext>
            </p:extLst>
          </p:nvPr>
        </p:nvGraphicFramePr>
        <p:xfrm>
          <a:off x="5046209" y="4316530"/>
          <a:ext cx="4667251" cy="20621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077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0.084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0.142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195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483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0.097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90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0.337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0.032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0.084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Гончарова 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22136</TotalTime>
  <Words>598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3504</cp:revision>
  <cp:lastPrinted>2021-07-01T03:56:27Z</cp:lastPrinted>
  <dcterms:created xsi:type="dcterms:W3CDTF">2018-03-27T06:03:00Z</dcterms:created>
  <dcterms:modified xsi:type="dcterms:W3CDTF">2025-02-19T06:53:35Z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