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60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965030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56289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(снег, дождь), гололед. Ветер северо-восточный 9-14 м/с. Температура воздуха ночью 3-5 мороза, днем 0-2 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снег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гололед.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м/с. Температура воздуха ночью 3-5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28050</TotalTime>
  <Words>553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3737</cp:revision>
  <cp:lastPrinted>2021-10-15T03:50:29Z</cp:lastPrinted>
  <dcterms:created xsi:type="dcterms:W3CDTF">2018-03-27T06:03:00Z</dcterms:created>
  <dcterms:modified xsi:type="dcterms:W3CDTF">2025-02-19T07:29:33Z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