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7" d="100"/>
          <a:sy n="77" d="100"/>
        </p:scale>
        <p:origin x="408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8611966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Малооблачно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Ночью и утром туман.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1-6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20-22°,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до 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Малооблачно,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туман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1-6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7-19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4956044" y="2014246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февраля 2025 года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высокий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06932" y="309428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2 степени.</a:t>
            </a:r>
            <a:endParaRPr lang="ru-RU" sz="1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9971115"/>
              </p:ext>
            </p:extLst>
          </p:nvPr>
        </p:nvGraphicFramePr>
        <p:xfrm>
          <a:off x="5010029" y="3840873"/>
          <a:ext cx="4684956" cy="25378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1,594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8965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1,793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0,603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187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0,469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1,925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0,890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0703828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1349" y="617151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А.С.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78590570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22656</TotalTime>
  <Words>697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Воздух-6</cp:lastModifiedBy>
  <cp:revision>3482</cp:revision>
  <cp:lastPrinted>2021-10-18T15:52:53Z</cp:lastPrinted>
  <dcterms:created xsi:type="dcterms:W3CDTF">2018-03-27T06:03:00Z</dcterms:created>
  <dcterms:modified xsi:type="dcterms:W3CDTF">2025-02-19T07:08:10Z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