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7307268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южный, юго-восточный 3-8 м/с. Температура воздуха ночью 12-14, днем 3-5 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3998695"/>
              </p:ext>
            </p:extLst>
          </p:nvPr>
        </p:nvGraphicFramePr>
        <p:xfrm>
          <a:off x="5097016" y="4124687"/>
          <a:ext cx="4536504" cy="2077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5181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26162</TotalTime>
  <Words>642</Words>
  <Application>Microsoft Office PowerPoint</Application>
  <PresentationFormat>Лист A4 (210x297 мм)</PresentationFormat>
  <Paragraphs>109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4736</cp:revision>
  <cp:lastPrinted>2021-07-01T03:56:27Z</cp:lastPrinted>
  <dcterms:created xsi:type="dcterms:W3CDTF">2018-03-27T06:03:00Z</dcterms:created>
  <dcterms:modified xsi:type="dcterms:W3CDTF">2025-02-19T08:25:11Z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