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10" d="100"/>
          <a:sy n="110" d="100"/>
        </p:scale>
        <p:origin x="-216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335042721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1665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260648"/>
            <a:ext cx="47598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снег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низовая метель. 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9-14 м/с.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ночью 16-18,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северо-восточный 9-14 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/Ю.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Смирнягина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17971</TotalTime>
  <Words>587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6189</cp:revision>
  <cp:lastPrinted>2021-07-01T03:56:27Z</cp:lastPrinted>
  <dcterms:created xsi:type="dcterms:W3CDTF">2018-03-27T06:03:00Z</dcterms:created>
  <dcterms:modified xsi:type="dcterms:W3CDTF">2025-02-19T07:59:34Z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