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4035094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юго-восточный 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9-14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550914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760640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25106</TotalTime>
  <Words>591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4610</cp:revision>
  <cp:lastPrinted>2021-07-01T03:56:27Z</cp:lastPrinted>
  <dcterms:created xsi:type="dcterms:W3CDTF">2018-03-27T06:03:00Z</dcterms:created>
  <dcterms:modified xsi:type="dcterms:W3CDTF">2025-02-19T08:21:49Z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