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524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502773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50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328069"/>
            <a:ext cx="4584671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20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юго-западный 5-10 м/с. Температура воздуха ночью 17-19, днем 8-10 мороза.</a:t>
            </a:r>
            <a:endParaRPr lang="ru-RU" sz="10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21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</a:t>
            </a:r>
            <a:r>
              <a:rPr lang="ru-RU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блачность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северо-западный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17-19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6333040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43098" y="2920300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февраля, ночью 21 февраля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40719</TotalTime>
  <Words>638</Words>
  <Application>Microsoft Office PowerPoint</Application>
  <PresentationFormat>Лист A4 (210x297 мм)</PresentationFormat>
  <Paragraphs>89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6253</cp:revision>
  <cp:lastPrinted>2021-11-30T05:55:24Z</cp:lastPrinted>
  <dcterms:created xsi:type="dcterms:W3CDTF">2018-03-27T06:03:00Z</dcterms:created>
  <dcterms:modified xsi:type="dcterms:W3CDTF">2025-02-19T05:17:39Z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