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38161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20 </a:t>
            </a:r>
            <a:r>
              <a:rPr lang="ru-RU"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 Жел оңтүстік-шығыстан соғады, күші 1-6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20-22°, күндіз </a:t>
            </a:r>
            <a:r>
              <a:rPr lang=""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бұлтты, жауын-шашынсыз</a:t>
            </a:r>
            <a:r>
              <a:rPr lang="" sz="1200" dirty="0" smtClean="0">
                <a:solidFill>
                  <a:prstClr val="black"/>
                </a:solidFill>
                <a:latin typeface="Times New Roman" pitchFamily="18" charset="0"/>
                <a:cs typeface="Times New Roman" pitchFamily="18" charset="0"/>
              </a:rPr>
              <a:t>, т</a:t>
            </a:r>
            <a:r>
              <a:rPr lang="kk-KZ" sz="1200" dirty="0" smtClean="0">
                <a:solidFill>
                  <a:prstClr val="black"/>
                </a:solidFill>
                <a:latin typeface="Times New Roman" pitchFamily="18" charset="0"/>
                <a:cs typeface="Times New Roman" pitchFamily="18" charset="0"/>
              </a:rPr>
              <a:t>ұман. Жел оңтүстік-шығыстан соғады, күші 1-6 м/с. Ауа температурасы 17-19°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5122" y="21932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а</a:t>
            </a:r>
            <a:r>
              <a:rPr lang="kk-KZ" sz="1200" dirty="0" smtClean="0">
                <a:solidFill>
                  <a:prstClr val="black"/>
                </a:solidFill>
                <a:latin typeface="Times New Roman" panose="02020603050405020304" pitchFamily="18" charset="0"/>
                <a:cs typeface="Times New Roman" panose="02020603050405020304" pitchFamily="18" charset="0"/>
              </a:rPr>
              <a:t>қпан 2025 жылы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3084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8701056"/>
              </p:ext>
            </p:extLst>
          </p:nvPr>
        </p:nvGraphicFramePr>
        <p:xfrm>
          <a:off x="5082178"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smtClean="0">
                <a:solidFill>
                  <a:srgbClr val="000000"/>
                </a:solidFill>
                <a:latin typeface="Times New Roman" panose="02020603050405020304" pitchFamily="18" charset="0"/>
                <a:cs typeface="Times New Roman" panose="02020603050405020304" pitchFamily="18" charset="0"/>
              </a:rPr>
              <a:t> А.С.</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20978</TotalTime>
  <Words>661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3429</cp:revision>
  <cp:lastPrinted>2021-07-01T03:56:27Z</cp:lastPrinted>
  <dcterms:created xsi:type="dcterms:W3CDTF">2018-03-27T06:03:00Z</dcterms:created>
  <dcterms:modified xsi:type="dcterms:W3CDTF">2025-02-19T07:08:02Z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