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47802036"/>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№50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4-9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21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20 </a:t>
            </a:r>
            <a:r>
              <a:rPr lang="kk-KZ"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21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37274" y="233438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85292037"/>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18</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23668</TotalTime>
  <Words>504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4476</cp:revision>
  <cp:lastPrinted>2021-07-01T07:38:07Z</cp:lastPrinted>
  <dcterms:created xsi:type="dcterms:W3CDTF">2018-03-27T06:03:00Z</dcterms:created>
  <dcterms:modified xsi:type="dcterms:W3CDTF">2025-02-19T08:23:12Z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