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085" autoAdjust="0"/>
  </p:normalViewPr>
  <p:slideViewPr>
    <p:cSldViewPr>
      <p:cViewPr>
        <p:scale>
          <a:sx n="117" d="100"/>
          <a:sy n="117" d="100"/>
        </p:scale>
        <p:origin x="-1914" y="30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4084915384"/>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50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ақпан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351804802"/>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0,239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0,074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190</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0,038</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0,018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0,038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19</a:t>
            </a:r>
            <a:r>
              <a:rPr lang="kk-KZ" altLang="ru-RU" sz="1200" b="1" dirty="0" smtClean="0">
                <a:latin typeface="Times New Roman" pitchFamily="18" charset="0"/>
                <a:cs typeface="Times New Roman" pitchFamily="18" charset="0"/>
              </a:rPr>
              <a:t> ақпанға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1754326"/>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20 ақпанға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2025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19</a:t>
            </a:r>
            <a:r>
              <a:rPr lang="kk-KZ" altLang="ru-RU" sz="1200" b="1" dirty="0" smtClean="0">
                <a:latin typeface="Times New Roman" pitchFamily="18" charset="0"/>
                <a:cs typeface="Times New Roman" pitchFamily="18" charset="0"/>
              </a:rPr>
              <a:t> ақпан</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20 </a:t>
            </a:r>
            <a:r>
              <a:rPr lang="kk-KZ" altLang="ru-RU" sz="1200" b="1" dirty="0" smtClean="0">
                <a:latin typeface="Times New Roman" pitchFamily="18" charset="0"/>
                <a:cs typeface="Times New Roman" pitchFamily="18" charset="0"/>
              </a:rPr>
              <a:t>ақпан</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eaLnBrk="1" hangingPunct="1"/>
            <a:r>
              <a:rPr lang="kk-KZ" sz="1200" kern="1400" dirty="0" smtClean="0">
                <a:latin typeface="Times New Roman"/>
                <a:ea typeface="Times New Roman"/>
              </a:rPr>
              <a:t>Бұлтты</a:t>
            </a:r>
            <a:r>
              <a:rPr lang="kk-KZ" sz="1200" kern="1400" dirty="0">
                <a:latin typeface="Times New Roman"/>
                <a:ea typeface="Times New Roman"/>
              </a:rPr>
              <a:t>, қар, жаяу бұрқасын. Солтүстік-шығыстан жел соғады, күші 7-12 м/с. Ауа температурасы түнде 10-12, күндіз 4-6 аяз</a:t>
            </a:r>
            <a:r>
              <a:rPr lang="kk-KZ" sz="1200" kern="1400" dirty="0" smtClean="0">
                <a:latin typeface="Times New Roman"/>
                <a:ea typeface="Times New Roman"/>
              </a:rPr>
              <a:t>.</a:t>
            </a:r>
          </a:p>
          <a:p>
            <a:pPr algn="ctr" eaLnBrk="1" hangingPunct="1"/>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20 </a:t>
            </a:r>
            <a:r>
              <a:rPr lang="ru-RU" altLang="ru-RU" sz="1200" b="1" dirty="0" err="1" smtClean="0">
                <a:latin typeface="Times New Roman" pitchFamily="18" charset="0"/>
                <a:cs typeface="Times New Roman" pitchFamily="18" charset="0"/>
              </a:rPr>
              <a:t>ақпан</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21 </a:t>
            </a:r>
            <a:r>
              <a:rPr lang="ru-RU" altLang="ru-RU" sz="1200" b="1" dirty="0" err="1" smtClean="0">
                <a:latin typeface="Times New Roman" pitchFamily="18" charset="0"/>
                <a:cs typeface="Times New Roman" pitchFamily="18" charset="0"/>
              </a:rPr>
              <a:t>ақпан</a:t>
            </a:r>
            <a:r>
              <a:rPr lang="kk-KZ" altLang="ru-RU" sz="1200" b="1" dirty="0" smtClean="0">
                <a:latin typeface="Times New Roman" pitchFamily="18" charset="0"/>
                <a:cs typeface="Times New Roman" pitchFamily="18" charset="0"/>
              </a:rPr>
              <a:t> </a:t>
            </a:r>
            <a:endParaRPr lang="en-US" altLang="ru-RU" sz="1200" b="1" dirty="0" smtClean="0">
              <a:latin typeface="Times New Roman" pitchFamily="18" charset="0"/>
              <a:cs typeface="Times New Roman" pitchFamily="18" charset="0"/>
            </a:endParaRPr>
          </a:p>
          <a:p>
            <a:pPr algn="ctr" eaLnBrk="1" hangingPunct="1"/>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r>
              <a:rPr lang="kk-KZ" sz="1200" kern="1400" dirty="0" smtClean="0">
                <a:solidFill>
                  <a:prstClr val="black"/>
                </a:solidFill>
                <a:latin typeface="Times New Roman"/>
                <a:ea typeface="Times New Roman"/>
              </a:rPr>
              <a:t>Бұлтты</a:t>
            </a:r>
            <a:r>
              <a:rPr lang="kk-KZ" sz="1200" kern="1400" dirty="0">
                <a:solidFill>
                  <a:prstClr val="black"/>
                </a:solidFill>
                <a:latin typeface="Times New Roman"/>
                <a:ea typeface="Times New Roman"/>
              </a:rPr>
              <a:t>, </a:t>
            </a:r>
            <a:r>
              <a:rPr lang="kk-KZ" sz="1200" kern="1400" dirty="0" smtClean="0">
                <a:solidFill>
                  <a:prstClr val="black"/>
                </a:solidFill>
                <a:latin typeface="Times New Roman"/>
                <a:ea typeface="Times New Roman"/>
              </a:rPr>
              <a:t>қар, жаяу бұрқасын.</a:t>
            </a:r>
            <a:r>
              <a:rPr lang="kk-KZ" sz="1200" kern="1400" dirty="0" smtClean="0">
                <a:latin typeface="Times New Roman"/>
                <a:ea typeface="Times New Roman"/>
              </a:rPr>
              <a:t> Солтүстік-шығыстан</a:t>
            </a:r>
            <a:r>
              <a:rPr lang="kk-KZ" sz="1200" kern="1400" dirty="0" smtClean="0">
                <a:solidFill>
                  <a:srgbClr val="000000"/>
                </a:solidFill>
                <a:latin typeface="Times New Roman"/>
                <a:ea typeface="Times New Roman"/>
              </a:rPr>
              <a:t> </a:t>
            </a:r>
            <a:r>
              <a:rPr lang="kk-KZ" sz="1200" kern="1400" dirty="0" smtClean="0">
                <a:latin typeface="Times New Roman"/>
                <a:ea typeface="Times New Roman"/>
              </a:rPr>
              <a:t>жел </a:t>
            </a:r>
            <a:r>
              <a:rPr lang="kk-KZ" sz="1200" kern="1400" dirty="0">
                <a:latin typeface="Times New Roman"/>
                <a:ea typeface="Times New Roman"/>
              </a:rPr>
              <a:t>соғады, күші </a:t>
            </a:r>
            <a:r>
              <a:rPr lang="kk-KZ" sz="1200" kern="1400" dirty="0" smtClean="0">
                <a:latin typeface="Times New Roman"/>
                <a:ea typeface="Times New Roman"/>
              </a:rPr>
              <a:t>7-12 </a:t>
            </a:r>
            <a:r>
              <a:rPr lang="kk-KZ" sz="1200" kern="1400" dirty="0" smtClean="0">
                <a:latin typeface="Times New Roman"/>
                <a:ea typeface="Times New Roman"/>
              </a:rPr>
              <a:t>м/с</a:t>
            </a:r>
            <a:r>
              <a:rPr lang="kk-KZ" sz="1200" kern="1400" dirty="0">
                <a:latin typeface="Times New Roman"/>
                <a:ea typeface="Times New Roman"/>
              </a:rPr>
              <a:t>. Ауа </a:t>
            </a:r>
            <a:r>
              <a:rPr lang="kk-KZ" sz="1200" kern="1400" smtClean="0">
                <a:latin typeface="Times New Roman"/>
                <a:ea typeface="Times New Roman"/>
              </a:rPr>
              <a:t>температурасы </a:t>
            </a:r>
            <a:r>
              <a:rPr lang="kk-KZ" sz="1200" kern="1400" smtClean="0">
                <a:latin typeface="Times New Roman"/>
                <a:ea typeface="Times New Roman"/>
              </a:rPr>
              <a:t>7-9 </a:t>
            </a:r>
            <a:r>
              <a:rPr lang="kk-KZ" sz="1200" kern="1400" dirty="0" smtClean="0">
                <a:latin typeface="Times New Roman"/>
                <a:ea typeface="Times New Roman"/>
              </a:rPr>
              <a:t>аяз.</a:t>
            </a:r>
            <a:endParaRPr lang="kk-KZ" sz="1200" kern="1400" dirty="0">
              <a:solidFill>
                <a:srgbClr val="000000"/>
              </a:solidFill>
              <a:latin typeface="Times New Roman"/>
              <a:ea typeface="Times New Roman"/>
            </a:endParaRP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236787"/>
            <a:ext cx="474305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сейілуіне</a:t>
            </a:r>
            <a:r>
              <a:rPr lang="kk-KZ"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Жусупова</a:t>
            </a:r>
            <a:r>
              <a:rPr lang="ru-RU" altLang="ru-RU" sz="1200" b="1" i="1" smtClean="0">
                <a:solidFill>
                  <a:srgbClr val="000000"/>
                </a:solidFill>
                <a:latin typeface="Times New Roman" pitchFamily="18" charset="0"/>
                <a:cs typeface="Times New Roman" pitchFamily="18" charset="0"/>
              </a:rPr>
              <a:t> Д</a:t>
            </a:r>
            <a:r>
              <a:rPr lang="kk-KZ" altLang="ru-RU" sz="1200" b="1" i="1" smtClean="0">
                <a:solidFill>
                  <a:srgbClr val="000000"/>
                </a:solidFill>
                <a:latin typeface="Times New Roman" pitchFamily="18" charset="0"/>
                <a:cs typeface="Times New Roman" pitchFamily="18" charset="0"/>
              </a:rPr>
              <a:t>.</a:t>
            </a:r>
            <a:r>
              <a:rPr lang="ru-RU" altLang="ru-RU" sz="1200" b="1" i="1" dirty="0" smtClean="0">
                <a:solidFill>
                  <a:srgbClr val="000000"/>
                </a:solidFill>
                <a:latin typeface="Times New Roman" pitchFamily="18" charset="0"/>
                <a:cs typeface="Times New Roman" pitchFamily="18" charset="0"/>
              </a:rPr>
              <a:t> /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25472</TotalTime>
  <Words>575</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4308</cp:revision>
  <cp:lastPrinted>2023-02-06T06:57:51Z</cp:lastPrinted>
  <dcterms:created xsi:type="dcterms:W3CDTF">2018-03-27T06:03:00Z</dcterms:created>
  <dcterms:modified xsi:type="dcterms:W3CDTF">2025-02-19T07:51:52Z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