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808064225"/>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50</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19</a:t>
            </a:r>
            <a:r>
              <a:rPr lang="kk-KZ" altLang="ru-RU" sz="1200" b="1" dirty="0" smtClean="0">
                <a:latin typeface="Times New Roman" panose="02020603050405020304" pitchFamily="18" charset="0"/>
                <a:cs typeface="Times New Roman" panose="02020603050405020304" pitchFamily="18" charset="0"/>
              </a:rPr>
              <a:t> ақпанға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168720000"/>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2,79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a:t>
            </a:r>
            <a:r>
              <a:rPr lang="kk-KZ" altLang="ru-RU" sz="1200" b="1" dirty="0" smtClean="0">
                <a:latin typeface="Times New Roman" panose="02020603050405020304" pitchFamily="18" charset="0"/>
                <a:cs typeface="Times New Roman" panose="02020603050405020304" pitchFamily="18" charset="0"/>
              </a:rPr>
              <a:t> ақпанға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19 ақпаннан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20 ақпанға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Көшпелі бұлтты, жауын-шашынсыз болады. </a:t>
            </a:r>
            <a:r>
              <a:rPr lang="kk-KZ" sz="1100" dirty="0" smtClean="0">
                <a:latin typeface="Times New Roman" pitchFamily="18" charset="0"/>
                <a:cs typeface="Times New Roman" pitchFamily="18" charset="0"/>
              </a:rPr>
              <a:t>Оңтүстік-шығыстан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5-10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1 аяз-1 градус жылы,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12-14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21 ақпанға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20 сағ. 20 ақпаннан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21 ақпан</a:t>
            </a:r>
            <a:r>
              <a:rPr lang="ru-RU" altLang="ru-RU" sz="1200" b="1" dirty="0" err="1" smtClean="0">
                <a:latin typeface="Times New Roman" panose="02020603050405020304" pitchFamily="18" charset="0"/>
                <a:cs typeface="Times New Roman" panose="02020603050405020304" pitchFamily="18" charset="0"/>
              </a:rPr>
              <a:t>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Оңтүстік-шығыстан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5-10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1 аяз-1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kk-KZ" sz="1100" dirty="0" smtClean="0">
                <a:solidFill>
                  <a:schemeClr val="tx1"/>
                </a:solidFill>
                <a:latin typeface="Times New Roman" panose="02020603050405020304" pitchFamily="18" charset="0"/>
                <a:cs typeface="Times New Roman" panose="02020603050405020304" pitchFamily="18" charset="0"/>
              </a:rPr>
              <a:t>20 </a:t>
            </a:r>
            <a:r>
              <a:rPr lang="ru-RU" sz="1100" dirty="0" err="1" smtClean="0">
                <a:solidFill>
                  <a:schemeClr val="tx1"/>
                </a:solidFill>
                <a:latin typeface="Times New Roman" panose="02020603050405020304" pitchFamily="18" charset="0"/>
                <a:cs typeface="Times New Roman" panose="02020603050405020304" pitchFamily="18" charset="0"/>
              </a:rPr>
              <a:t>ақпаннан, </a:t>
            </a:r>
            <a:r>
              <a:rPr lang="ru-RU" sz="1100" dirty="0" smtClean="0">
                <a:solidFill>
                  <a:schemeClr val="tx1"/>
                </a:solidFill>
                <a:latin typeface="Times New Roman" panose="02020603050405020304" pitchFamily="18" charset="0"/>
                <a:cs typeface="Times New Roman" panose="02020603050405020304" pitchFamily="18" charset="0"/>
              </a:rPr>
              <a:t>21 </a:t>
            </a:r>
            <a:r>
              <a:rPr lang="ru-RU" sz="1100" dirty="0" err="1" smtClean="0">
                <a:solidFill>
                  <a:schemeClr val="tx1"/>
                </a:solidFill>
                <a:latin typeface="Times New Roman" panose="02020603050405020304" pitchFamily="18" charset="0"/>
                <a:cs typeface="Times New Roman" panose="02020603050405020304" pitchFamily="18" charset="0"/>
              </a:rPr>
              <a:t>ақпанға қараған </a:t>
            </a:r>
            <a:r>
              <a:rPr lang="ru-RU" sz="11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Кахарбеков</a:t>
            </a:r>
            <a:r>
              <a:rPr lang="ru-RU" sz="1200" b="1" i="1" dirty="0" smtClean="0">
                <a:latin typeface="Times New Roman" panose="02020603050405020304" pitchFamily="18" charset="0"/>
                <a:cs typeface="Times New Roman" panose="02020603050405020304" pitchFamily="18" charset="0"/>
              </a:rPr>
              <a:t> М.К.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13996</TotalTime>
  <Words>576</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3565</cp:revision>
  <cp:lastPrinted>2021-07-01T03:56:27Z</cp:lastPrinted>
  <dcterms:created xsi:type="dcterms:W3CDTF">2018-03-27T06:03:00Z</dcterms:created>
  <dcterms:modified xsi:type="dcterms:W3CDTF">2025-02-19T06:57:47Z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