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6" d="100"/>
          <a:sy n="76" d="100"/>
        </p:scale>
        <p:origin x="6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80771394"/>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19</a:t>
                      </a:r>
                      <a:r>
                        <a:rPr lang="kk-KZ" altLang="zh-CN" sz="1200" b="1" i="1" baseline="0" dirty="0">
                          <a:solidFill>
                            <a:srgbClr val="002060"/>
                          </a:solidFill>
                          <a:latin typeface="Times New Roman" panose="02020603050405020304" pitchFamily="18" charset="0"/>
                          <a:cs typeface="Times New Roman" panose="02020603050405020304" pitchFamily="18" charset="0"/>
                        </a:rPr>
                        <a:t> а</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19 </a:t>
            </a:r>
            <a:r>
              <a:rPr lang="ru-RU" altLang="ru-RU" sz="1100" b="1" dirty="0" err="1">
                <a:latin typeface="Times New Roman" panose="02020603050405020304" pitchFamily="18" charset="0"/>
                <a:cs typeface="Times New Roman" panose="02020603050405020304" pitchFamily="18" charset="0"/>
              </a:rPr>
              <a:t>а</a:t>
            </a:r>
            <a:r>
              <a:rPr lang="ru-RU" sz="1100" b="1" dirty="0" err="1">
                <a:latin typeface="Times New Roman" panose="02020603050405020304" pitchFamily="18" charset="0"/>
                <a:cs typeface="Times New Roman" panose="02020603050405020304" pitchFamily="18" charset="0"/>
              </a:rPr>
              <a:t>қпаң</a:t>
            </a:r>
            <a:r>
              <a:rPr 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20979987"/>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7"/>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20</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а</a:t>
            </a:r>
            <a:r>
              <a:rPr lang="ru-RU" sz="1100" b="1" dirty="0" err="1">
                <a:latin typeface="Times New Roman" panose="02020603050405020304" pitchFamily="18" charset="0"/>
                <a:cs typeface="Times New Roman" panose="02020603050405020304" pitchFamily="18" charset="0"/>
              </a:rPr>
              <a:t>қпан</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19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20-ден 20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Оңтүстік-батыстан</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5-10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17-19, күндіз 8-10 аяз. </a:t>
            </a:r>
          </a:p>
          <a:p>
            <a:pPr algn="ctr"/>
            <a:r>
              <a:rPr lang="ru-RU" sz="1100" b="1" kern="1400" dirty="0">
                <a:latin typeface="Times New Roman" panose="02020603050405020304" pitchFamily="18" charset="0"/>
                <a:cs typeface="Times New Roman" panose="02020603050405020304" pitchFamily="18" charset="0"/>
              </a:rPr>
              <a:t>21 </a:t>
            </a:r>
            <a:r>
              <a:rPr lang="kk-KZ" sz="1100" b="1" kern="1400" dirty="0">
                <a:latin typeface="Times New Roman" panose="02020603050405020304" pitchFamily="18" charset="0"/>
                <a:cs typeface="Times New Roman" panose="02020603050405020304" pitchFamily="18" charset="0"/>
              </a:rPr>
              <a:t>ақпан</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2025 ж. </a:t>
            </a:r>
          </a:p>
          <a:p>
            <a:pPr algn="ctr"/>
            <a:r>
              <a:rPr lang="ru-RU" sz="1100" b="1" dirty="0">
                <a:latin typeface="Times New Roman" panose="02020603050405020304" pitchFamily="18" charset="0"/>
                <a:cs typeface="Times New Roman" panose="02020603050405020304" pitchFamily="18" charset="0"/>
              </a:rPr>
              <a:t>20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20-ден 21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a:t>
            </a:r>
            <a:r>
              <a:rPr lang="kk-KZ" sz="1100">
                <a:latin typeface="Times New Roman" panose="02020603050405020304" pitchFamily="18" charset="0"/>
                <a:cs typeface="Times New Roman" panose="02020603050405020304" pitchFamily="18" charset="0"/>
              </a:rPr>
              <a:t>Солтүстік-батыстан </a:t>
            </a:r>
            <a:r>
              <a:rPr lang="ru-RU" sz="1100" kern="1400" dirty="0">
                <a:solidFill>
                  <a:srgbClr val="000000"/>
                </a:solidFill>
                <a:latin typeface="Times New Roman" panose="02020603050405020304" pitchFamily="18" charset="0"/>
                <a:cs typeface="Times New Roman" panose="02020603050405020304" pitchFamily="18" charset="0"/>
              </a:rPr>
              <a:t>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5-10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17-19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20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түнде 21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жиналу</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rgbClr val="FF0000"/>
                </a:solidFill>
                <a:latin typeface="Times New Roman" panose="02020603050405020304" pitchFamily="18" charset="0"/>
                <a:cs typeface="Times New Roman" panose="02020603050405020304" pitchFamily="18" charset="0"/>
              </a:rPr>
              <a:t>жо</a:t>
            </a:r>
            <a:r>
              <a:rPr lang="kk-KZ" sz="1100" b="1" dirty="0">
                <a:solidFill>
                  <a:srgbClr val="FF0000"/>
                </a:solidFill>
                <a:latin typeface="Times New Roman" panose="02020603050405020304" pitchFamily="18" charset="0"/>
                <a:cs typeface="Times New Roman" panose="02020603050405020304" pitchFamily="18" charset="0"/>
              </a:rPr>
              <a:t>ғ</a:t>
            </a:r>
            <a:r>
              <a:rPr lang="ru-RU" sz="1100" b="1" dirty="0">
                <a:solidFill>
                  <a:srgbClr val="FF0000"/>
                </a:solidFill>
                <a:latin typeface="Times New Roman" panose="02020603050405020304" pitchFamily="18" charset="0"/>
                <a:cs typeface="Times New Roman" panose="02020603050405020304" pitchFamily="18" charset="0"/>
              </a:rPr>
              <a:t>ары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58836" y="2938437"/>
            <a:ext cx="4639701" cy="261610"/>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37924</TotalTime>
  <Words>587</Words>
  <Application>Microsoft Office PowerPoint</Application>
  <PresentationFormat>Лист A4 (210x297 мм)</PresentationFormat>
  <Paragraphs>84</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6011</cp:revision>
  <cp:lastPrinted>2023-01-16T10:13:34Z</cp:lastPrinted>
  <dcterms:created xsi:type="dcterms:W3CDTF">2018-03-27T06:03:00Z</dcterms:created>
  <dcterms:modified xsi:type="dcterms:W3CDTF">2025-02-19T05:17:36Z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