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3683367"/>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50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19</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ақпан</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ақпан</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19 ақпан</a:t>
            </a:r>
            <a:r>
              <a:rPr lang="kk-KZ" altLang="ru-RU" sz="1200" b="1" dirty="0" smtClean="0">
                <a:solidFill>
                  <a:prstClr val="black"/>
                </a:solidFill>
                <a:latin typeface="Times New Roman" panose="02020603050405020304" pitchFamily="18" charset="0"/>
                <a:cs typeface="Times New Roman" panose="02020603050405020304" pitchFamily="18" charset="0"/>
              </a:rPr>
              <a:t>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20 </a:t>
            </a:r>
            <a:r>
              <a:rPr lang="kk-KZ" sz="1200" b="1" dirty="0" smtClean="0">
                <a:solidFill>
                  <a:prstClr val="black"/>
                </a:solidFill>
                <a:latin typeface="Times New Roman" panose="02020603050405020304" pitchFamily="18" charset="0"/>
                <a:cs typeface="Times New Roman" panose="02020603050405020304" pitchFamily="18" charset="0"/>
              </a:rPr>
              <a:t>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20-22,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21 ақпан</a:t>
            </a:r>
          </a:p>
          <a:p>
            <a:pPr algn="just"/>
            <a:r>
              <a:rPr lang="kk-KZ" sz="1200" b="1" dirty="0" smtClean="0">
                <a:solidFill>
                  <a:prstClr val="black"/>
                </a:solidFill>
                <a:latin typeface="Times New Roman" panose="02020603050405020304" pitchFamily="18" charset="0"/>
                <a:cs typeface="Times New Roman" panose="02020603050405020304" pitchFamily="18" charset="0"/>
              </a:rPr>
              <a:t> 20 ақпан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21 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a:latin typeface="Times New Roman" panose="02020603050405020304" pitchFamily="18" charset="0"/>
                <a:cs typeface="Times New Roman" panose="02020603050405020304" pitchFamily="18" charset="0"/>
              </a:rPr>
              <a:t>Бұлтты,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Солтүстік-шығыстан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16-18 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6232946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1772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0,354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1,237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544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1,361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0,188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19</a:t>
            </a:r>
            <a:r>
              <a:rPr lang="kk-KZ" sz="1200" b="1" dirty="0" smtClean="0">
                <a:solidFill>
                  <a:prstClr val="black"/>
                </a:solidFill>
                <a:latin typeface="Times New Roman" panose="02020603050405020304" pitchFamily="18" charset="0"/>
                <a:cs typeface="Times New Roman" panose="02020603050405020304" pitchFamily="18" charset="0"/>
              </a:rPr>
              <a:t> ақпан</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22711</TotalTime>
  <Words>582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4547</cp:revision>
  <cp:lastPrinted>2021-07-01T07:38:07Z</cp:lastPrinted>
  <dcterms:created xsi:type="dcterms:W3CDTF">2018-03-27T06:03:00Z</dcterms:created>
  <dcterms:modified xsi:type="dcterms:W3CDTF">2025-02-19T07:19:30Z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